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tags/tag16.xml" ContentType="application/vnd.openxmlformats-officedocument.presentationml.tags+xml"/>
  <Override PartName="/ppt/tags/tag18.xml" ContentType="application/vnd.openxmlformats-officedocument.presentationml.tags+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tags/tag12.xml" ContentType="application/vnd.openxmlformats-officedocument.presentationml.tag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21.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ppt/tags/tag19.xml" ContentType="application/vnd.openxmlformats-officedocument.presentationml.tags+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tags/tag17.xml" ContentType="application/vnd.openxmlformats-officedocument.presentationml.tags+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tags/tag15.xml" ContentType="application/vnd.openxmlformats-officedocument.presentationml.tags+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tags/tag13.xml" ContentType="application/vnd.openxmlformats-officedocument.presentationml.tags+xml"/>
  <Override PartName="/ppt/tags/tag22.xml" ContentType="application/vnd.openxmlformats-officedocument.presentationml.tags+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tags/tag11.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tags/tag2.xml" ContentType="application/vnd.openxmlformats-officedocument.presentationml.tags+xml"/>
  <Override PartName="/ppt/notesSlides/notesSlide18.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34"/>
  </p:notesMasterIdLst>
  <p:handoutMasterIdLst>
    <p:handoutMasterId r:id="rId35"/>
  </p:handoutMasterIdLst>
  <p:sldIdLst>
    <p:sldId id="256" r:id="rId2"/>
    <p:sldId id="298" r:id="rId3"/>
    <p:sldId id="257" r:id="rId4"/>
    <p:sldId id="265" r:id="rId5"/>
    <p:sldId id="289" r:id="rId6"/>
    <p:sldId id="299" r:id="rId7"/>
    <p:sldId id="290" r:id="rId8"/>
    <p:sldId id="291" r:id="rId9"/>
    <p:sldId id="330" r:id="rId10"/>
    <p:sldId id="332" r:id="rId11"/>
    <p:sldId id="335" r:id="rId12"/>
    <p:sldId id="356" r:id="rId13"/>
    <p:sldId id="353" r:id="rId14"/>
    <p:sldId id="358" r:id="rId15"/>
    <p:sldId id="359" r:id="rId16"/>
    <p:sldId id="360" r:id="rId17"/>
    <p:sldId id="362" r:id="rId18"/>
    <p:sldId id="368" r:id="rId19"/>
    <p:sldId id="363" r:id="rId20"/>
    <p:sldId id="378" r:id="rId21"/>
    <p:sldId id="292" r:id="rId22"/>
    <p:sldId id="385" r:id="rId23"/>
    <p:sldId id="382" r:id="rId24"/>
    <p:sldId id="383" r:id="rId25"/>
    <p:sldId id="308" r:id="rId26"/>
    <p:sldId id="379" r:id="rId27"/>
    <p:sldId id="310" r:id="rId28"/>
    <p:sldId id="380" r:id="rId29"/>
    <p:sldId id="307" r:id="rId30"/>
    <p:sldId id="314" r:id="rId31"/>
    <p:sldId id="386" r:id="rId32"/>
    <p:sldId id="387" r:id="rId33"/>
  </p:sldIdLst>
  <p:sldSz cx="9144000" cy="6858000" type="screen4x3"/>
  <p:notesSz cx="6864350" cy="10096500"/>
  <p:defaultTextStyle>
    <a:defPPr>
      <a:defRPr lang="it-IT"/>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showPr>
  <p:clrMru>
    <a:srgbClr val="FFFF00"/>
    <a:srgbClr val="FF0066"/>
    <a:srgbClr val="FFFFFF"/>
    <a:srgbClr val="FFFF99"/>
    <a:srgbClr val="FF0000"/>
    <a:srgbClr val="0066FF"/>
  </p:clrMru>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542" autoAdjust="0"/>
    <p:restoredTop sz="94724" autoAdjust="0"/>
  </p:normalViewPr>
  <p:slideViewPr>
    <p:cSldViewPr>
      <p:cViewPr>
        <p:scale>
          <a:sx n="50" d="100"/>
          <a:sy n="50" d="100"/>
        </p:scale>
        <p:origin x="-1326" y="-4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2196" y="-102"/>
      </p:cViewPr>
      <p:guideLst>
        <p:guide orient="horz" pos="3180"/>
        <p:guide pos="2162"/>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474" name="Rectangle 2"/>
          <p:cNvSpPr>
            <a:spLocks noGrp="1" noChangeArrowheads="1"/>
          </p:cNvSpPr>
          <p:nvPr>
            <p:ph type="hdr" sz="quarter"/>
          </p:nvPr>
        </p:nvSpPr>
        <p:spPr bwMode="auto">
          <a:xfrm>
            <a:off x="0" y="0"/>
            <a:ext cx="2974975" cy="504825"/>
          </a:xfrm>
          <a:prstGeom prst="rect">
            <a:avLst/>
          </a:prstGeom>
          <a:noFill/>
          <a:ln w="9525">
            <a:noFill/>
            <a:miter lim="800000"/>
            <a:headEnd/>
            <a:tailEnd/>
          </a:ln>
          <a:effectLst/>
        </p:spPr>
        <p:txBody>
          <a:bodyPr vert="horz" wrap="square" lIns="93479" tIns="46740" rIns="93479" bIns="46740" numCol="1" anchor="t" anchorCtr="0" compatLnSpc="1">
            <a:prstTxWarp prst="textNoShape">
              <a:avLst/>
            </a:prstTxWarp>
          </a:bodyPr>
          <a:lstStyle>
            <a:lvl1pPr defTabSz="935038">
              <a:defRPr sz="1200">
                <a:latin typeface="Arial" charset="0"/>
              </a:defRPr>
            </a:lvl1pPr>
          </a:lstStyle>
          <a:p>
            <a:pPr>
              <a:defRPr/>
            </a:pPr>
            <a:endParaRPr lang="it-IT"/>
          </a:p>
        </p:txBody>
      </p:sp>
      <p:sp>
        <p:nvSpPr>
          <p:cNvPr id="105475" name="Rectangle 3"/>
          <p:cNvSpPr>
            <a:spLocks noGrp="1" noChangeArrowheads="1"/>
          </p:cNvSpPr>
          <p:nvPr>
            <p:ph type="dt" sz="quarter" idx="1"/>
          </p:nvPr>
        </p:nvSpPr>
        <p:spPr bwMode="auto">
          <a:xfrm>
            <a:off x="3887788" y="0"/>
            <a:ext cx="2974975" cy="504825"/>
          </a:xfrm>
          <a:prstGeom prst="rect">
            <a:avLst/>
          </a:prstGeom>
          <a:noFill/>
          <a:ln w="9525">
            <a:noFill/>
            <a:miter lim="800000"/>
            <a:headEnd/>
            <a:tailEnd/>
          </a:ln>
          <a:effectLst/>
        </p:spPr>
        <p:txBody>
          <a:bodyPr vert="horz" wrap="square" lIns="93479" tIns="46740" rIns="93479" bIns="46740" numCol="1" anchor="t" anchorCtr="0" compatLnSpc="1">
            <a:prstTxWarp prst="textNoShape">
              <a:avLst/>
            </a:prstTxWarp>
          </a:bodyPr>
          <a:lstStyle>
            <a:lvl1pPr algn="r" defTabSz="935038">
              <a:defRPr sz="1200">
                <a:latin typeface="Arial" charset="0"/>
              </a:defRPr>
            </a:lvl1pPr>
          </a:lstStyle>
          <a:p>
            <a:pPr>
              <a:defRPr/>
            </a:pPr>
            <a:endParaRPr lang="it-IT"/>
          </a:p>
        </p:txBody>
      </p:sp>
      <p:sp>
        <p:nvSpPr>
          <p:cNvPr id="105476" name="Rectangle 4"/>
          <p:cNvSpPr>
            <a:spLocks noGrp="1" noChangeArrowheads="1"/>
          </p:cNvSpPr>
          <p:nvPr>
            <p:ph type="ftr" sz="quarter" idx="2"/>
          </p:nvPr>
        </p:nvSpPr>
        <p:spPr bwMode="auto">
          <a:xfrm>
            <a:off x="0" y="9590088"/>
            <a:ext cx="2974975" cy="504825"/>
          </a:xfrm>
          <a:prstGeom prst="rect">
            <a:avLst/>
          </a:prstGeom>
          <a:noFill/>
          <a:ln w="9525">
            <a:noFill/>
            <a:miter lim="800000"/>
            <a:headEnd/>
            <a:tailEnd/>
          </a:ln>
          <a:effectLst/>
        </p:spPr>
        <p:txBody>
          <a:bodyPr vert="horz" wrap="square" lIns="93479" tIns="46740" rIns="93479" bIns="46740" numCol="1" anchor="b" anchorCtr="0" compatLnSpc="1">
            <a:prstTxWarp prst="textNoShape">
              <a:avLst/>
            </a:prstTxWarp>
          </a:bodyPr>
          <a:lstStyle>
            <a:lvl1pPr defTabSz="935038">
              <a:defRPr sz="1200">
                <a:latin typeface="Arial" charset="0"/>
              </a:defRPr>
            </a:lvl1pPr>
          </a:lstStyle>
          <a:p>
            <a:pPr>
              <a:defRPr/>
            </a:pPr>
            <a:endParaRPr lang="it-IT"/>
          </a:p>
        </p:txBody>
      </p:sp>
      <p:sp>
        <p:nvSpPr>
          <p:cNvPr id="105477" name="Rectangle 5"/>
          <p:cNvSpPr>
            <a:spLocks noGrp="1" noChangeArrowheads="1"/>
          </p:cNvSpPr>
          <p:nvPr>
            <p:ph type="sldNum" sz="quarter" idx="3"/>
          </p:nvPr>
        </p:nvSpPr>
        <p:spPr bwMode="auto">
          <a:xfrm>
            <a:off x="3887788" y="9590088"/>
            <a:ext cx="2974975" cy="504825"/>
          </a:xfrm>
          <a:prstGeom prst="rect">
            <a:avLst/>
          </a:prstGeom>
          <a:noFill/>
          <a:ln w="9525">
            <a:noFill/>
            <a:miter lim="800000"/>
            <a:headEnd/>
            <a:tailEnd/>
          </a:ln>
          <a:effectLst/>
        </p:spPr>
        <p:txBody>
          <a:bodyPr vert="horz" wrap="square" lIns="93479" tIns="46740" rIns="93479" bIns="46740" numCol="1" anchor="b" anchorCtr="0" compatLnSpc="1">
            <a:prstTxWarp prst="textNoShape">
              <a:avLst/>
            </a:prstTxWarp>
          </a:bodyPr>
          <a:lstStyle>
            <a:lvl1pPr algn="r" defTabSz="935038">
              <a:defRPr sz="1200">
                <a:latin typeface="Arial" charset="0"/>
              </a:defRPr>
            </a:lvl1pPr>
          </a:lstStyle>
          <a:p>
            <a:pPr>
              <a:defRPr/>
            </a:pPr>
            <a:fld id="{B59A289C-8655-4419-95AB-FF8AA5C64334}" type="slidenum">
              <a:rPr lang="it-IT"/>
              <a:pPr>
                <a:defRPr/>
              </a:pPr>
              <a:t>‹N›</a:t>
            </a:fld>
            <a:endParaRPr lang="it-IT"/>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4975" cy="504825"/>
          </a:xfrm>
          <a:prstGeom prst="rect">
            <a:avLst/>
          </a:prstGeom>
          <a:noFill/>
          <a:ln w="9525">
            <a:noFill/>
            <a:miter lim="800000"/>
            <a:headEnd/>
            <a:tailEnd/>
          </a:ln>
          <a:effectLst/>
        </p:spPr>
        <p:txBody>
          <a:bodyPr vert="horz" wrap="square" lIns="93479" tIns="46740" rIns="93479" bIns="46740" numCol="1" anchor="t" anchorCtr="0" compatLnSpc="1">
            <a:prstTxWarp prst="textNoShape">
              <a:avLst/>
            </a:prstTxWarp>
          </a:bodyPr>
          <a:lstStyle>
            <a:lvl1pPr defTabSz="935038">
              <a:defRPr sz="1200">
                <a:latin typeface="Arial" charset="0"/>
              </a:defRPr>
            </a:lvl1pPr>
          </a:lstStyle>
          <a:p>
            <a:pPr>
              <a:defRPr/>
            </a:pPr>
            <a:endParaRPr lang="it-IT"/>
          </a:p>
        </p:txBody>
      </p:sp>
      <p:sp>
        <p:nvSpPr>
          <p:cNvPr id="21507" name="Rectangle 3"/>
          <p:cNvSpPr>
            <a:spLocks noGrp="1" noChangeArrowheads="1"/>
          </p:cNvSpPr>
          <p:nvPr>
            <p:ph type="dt" idx="1"/>
          </p:nvPr>
        </p:nvSpPr>
        <p:spPr bwMode="auto">
          <a:xfrm>
            <a:off x="3887788" y="0"/>
            <a:ext cx="2974975" cy="504825"/>
          </a:xfrm>
          <a:prstGeom prst="rect">
            <a:avLst/>
          </a:prstGeom>
          <a:noFill/>
          <a:ln w="9525">
            <a:noFill/>
            <a:miter lim="800000"/>
            <a:headEnd/>
            <a:tailEnd/>
          </a:ln>
          <a:effectLst/>
        </p:spPr>
        <p:txBody>
          <a:bodyPr vert="horz" wrap="square" lIns="93479" tIns="46740" rIns="93479" bIns="46740" numCol="1" anchor="t" anchorCtr="0" compatLnSpc="1">
            <a:prstTxWarp prst="textNoShape">
              <a:avLst/>
            </a:prstTxWarp>
          </a:bodyPr>
          <a:lstStyle>
            <a:lvl1pPr algn="r" defTabSz="935038">
              <a:defRPr sz="1200">
                <a:latin typeface="Arial" charset="0"/>
              </a:defRPr>
            </a:lvl1pPr>
          </a:lstStyle>
          <a:p>
            <a:pPr>
              <a:defRPr/>
            </a:pPr>
            <a:endParaRPr lang="it-IT"/>
          </a:p>
        </p:txBody>
      </p:sp>
      <p:sp>
        <p:nvSpPr>
          <p:cNvPr id="63492" name="Rectangle 4"/>
          <p:cNvSpPr>
            <a:spLocks noGrp="1" noRot="1" noChangeAspect="1" noChangeArrowheads="1" noTextEdit="1"/>
          </p:cNvSpPr>
          <p:nvPr>
            <p:ph type="sldImg" idx="2"/>
          </p:nvPr>
        </p:nvSpPr>
        <p:spPr bwMode="auto">
          <a:xfrm>
            <a:off x="908050" y="757238"/>
            <a:ext cx="5048250" cy="3786187"/>
          </a:xfrm>
          <a:prstGeom prst="rect">
            <a:avLst/>
          </a:prstGeom>
          <a:noFill/>
          <a:ln w="9525">
            <a:solidFill>
              <a:srgbClr val="000000"/>
            </a:solidFill>
            <a:miter lim="800000"/>
            <a:headEnd/>
            <a:tailEnd/>
          </a:ln>
        </p:spPr>
      </p:sp>
      <p:sp>
        <p:nvSpPr>
          <p:cNvPr id="21509" name="Rectangle 5"/>
          <p:cNvSpPr>
            <a:spLocks noGrp="1" noChangeArrowheads="1"/>
          </p:cNvSpPr>
          <p:nvPr>
            <p:ph type="body" sz="quarter" idx="3"/>
          </p:nvPr>
        </p:nvSpPr>
        <p:spPr bwMode="auto">
          <a:xfrm>
            <a:off x="687388" y="4795838"/>
            <a:ext cx="5489575" cy="4543425"/>
          </a:xfrm>
          <a:prstGeom prst="rect">
            <a:avLst/>
          </a:prstGeom>
          <a:noFill/>
          <a:ln w="9525">
            <a:noFill/>
            <a:miter lim="800000"/>
            <a:headEnd/>
            <a:tailEnd/>
          </a:ln>
          <a:effectLst/>
        </p:spPr>
        <p:txBody>
          <a:bodyPr vert="horz" wrap="square" lIns="93479" tIns="46740" rIns="93479" bIns="46740"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21510" name="Rectangle 6"/>
          <p:cNvSpPr>
            <a:spLocks noGrp="1" noChangeArrowheads="1"/>
          </p:cNvSpPr>
          <p:nvPr>
            <p:ph type="ftr" sz="quarter" idx="4"/>
          </p:nvPr>
        </p:nvSpPr>
        <p:spPr bwMode="auto">
          <a:xfrm>
            <a:off x="0" y="9590088"/>
            <a:ext cx="2974975" cy="504825"/>
          </a:xfrm>
          <a:prstGeom prst="rect">
            <a:avLst/>
          </a:prstGeom>
          <a:noFill/>
          <a:ln w="9525">
            <a:noFill/>
            <a:miter lim="800000"/>
            <a:headEnd/>
            <a:tailEnd/>
          </a:ln>
          <a:effectLst/>
        </p:spPr>
        <p:txBody>
          <a:bodyPr vert="horz" wrap="square" lIns="93479" tIns="46740" rIns="93479" bIns="46740" numCol="1" anchor="b" anchorCtr="0" compatLnSpc="1">
            <a:prstTxWarp prst="textNoShape">
              <a:avLst/>
            </a:prstTxWarp>
          </a:bodyPr>
          <a:lstStyle>
            <a:lvl1pPr defTabSz="935038">
              <a:defRPr sz="1200">
                <a:latin typeface="Arial" charset="0"/>
              </a:defRPr>
            </a:lvl1pPr>
          </a:lstStyle>
          <a:p>
            <a:pPr>
              <a:defRPr/>
            </a:pPr>
            <a:endParaRPr lang="it-IT"/>
          </a:p>
        </p:txBody>
      </p:sp>
      <p:sp>
        <p:nvSpPr>
          <p:cNvPr id="21511" name="Rectangle 7"/>
          <p:cNvSpPr>
            <a:spLocks noGrp="1" noChangeArrowheads="1"/>
          </p:cNvSpPr>
          <p:nvPr>
            <p:ph type="sldNum" sz="quarter" idx="5"/>
          </p:nvPr>
        </p:nvSpPr>
        <p:spPr bwMode="auto">
          <a:xfrm>
            <a:off x="3887788" y="9590088"/>
            <a:ext cx="2974975" cy="504825"/>
          </a:xfrm>
          <a:prstGeom prst="rect">
            <a:avLst/>
          </a:prstGeom>
          <a:noFill/>
          <a:ln w="9525">
            <a:noFill/>
            <a:miter lim="800000"/>
            <a:headEnd/>
            <a:tailEnd/>
          </a:ln>
          <a:effectLst/>
        </p:spPr>
        <p:txBody>
          <a:bodyPr vert="horz" wrap="square" lIns="93479" tIns="46740" rIns="93479" bIns="46740" numCol="1" anchor="b" anchorCtr="0" compatLnSpc="1">
            <a:prstTxWarp prst="textNoShape">
              <a:avLst/>
            </a:prstTxWarp>
          </a:bodyPr>
          <a:lstStyle>
            <a:lvl1pPr algn="r" defTabSz="935038">
              <a:defRPr sz="1200">
                <a:latin typeface="Arial" charset="0"/>
              </a:defRPr>
            </a:lvl1pPr>
          </a:lstStyle>
          <a:p>
            <a:pPr>
              <a:defRPr/>
            </a:pPr>
            <a:fld id="{931265AD-87B9-4060-9743-22BCE79D100D}" type="slidenum">
              <a:rPr lang="it-IT"/>
              <a:pPr>
                <a:defRPr/>
              </a:pPr>
              <a:t>‹N›</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B8E3E38A-E25A-4DC9-820C-440DD088D71A}" type="slidenum">
              <a:rPr lang="it-IT" smtClean="0"/>
              <a:pPr/>
              <a:t>1</a:t>
            </a:fld>
            <a:endParaRPr lang="it-IT"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FED6B4CE-1FD5-42DA-8041-DD6C93772FE1}" type="slidenum">
              <a:rPr lang="it-IT" smtClean="0"/>
              <a:pPr/>
              <a:t>10</a:t>
            </a:fld>
            <a:endParaRPr lang="it-IT" smtClean="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44E9891D-3041-4204-8EF1-2554745D5758}" type="slidenum">
              <a:rPr lang="it-IT" smtClean="0"/>
              <a:pPr/>
              <a:t>11</a:t>
            </a:fld>
            <a:endParaRPr lang="it-IT" smtClean="0"/>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3C7D1065-1C28-4C34-B073-33D2BA63529D}" type="slidenum">
              <a:rPr lang="it-IT" smtClean="0"/>
              <a:pPr/>
              <a:t>12</a:t>
            </a:fld>
            <a:endParaRPr lang="it-IT"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9BFF0791-DD78-4624-976E-FE076ED1E8EE}" type="slidenum">
              <a:rPr lang="it-IT" smtClean="0"/>
              <a:pPr/>
              <a:t>13</a:t>
            </a:fld>
            <a:endParaRPr lang="it-IT" smtClean="0"/>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52393317-6B8A-4798-8242-27D0E1273958}" type="slidenum">
              <a:rPr lang="it-IT" smtClean="0"/>
              <a:pPr/>
              <a:t>14</a:t>
            </a:fld>
            <a:endParaRPr lang="it-IT"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52393317-6B8A-4798-8242-27D0E1273958}" type="slidenum">
              <a:rPr lang="it-IT" smtClean="0"/>
              <a:pPr/>
              <a:t>15</a:t>
            </a:fld>
            <a:endParaRPr lang="it-IT"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52393317-6B8A-4798-8242-27D0E1273958}" type="slidenum">
              <a:rPr lang="it-IT" smtClean="0"/>
              <a:pPr/>
              <a:t>16</a:t>
            </a:fld>
            <a:endParaRPr lang="it-IT"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52393317-6B8A-4798-8242-27D0E1273958}" type="slidenum">
              <a:rPr lang="it-IT" smtClean="0"/>
              <a:pPr/>
              <a:t>17</a:t>
            </a:fld>
            <a:endParaRPr lang="it-IT"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7455B4FA-6484-496D-8333-E2620B162A39}" type="slidenum">
              <a:rPr lang="it-IT" smtClean="0"/>
              <a:pPr/>
              <a:t>18</a:t>
            </a:fld>
            <a:endParaRPr lang="it-IT" smtClean="0"/>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52393317-6B8A-4798-8242-27D0E1273958}" type="slidenum">
              <a:rPr lang="it-IT" smtClean="0"/>
              <a:pPr/>
              <a:t>19</a:t>
            </a:fld>
            <a:endParaRPr lang="it-IT"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6C7E8659-0AAD-4D35-99BD-29B1A6D5A0AE}" type="slidenum">
              <a:rPr lang="it-IT" smtClean="0"/>
              <a:pPr/>
              <a:t>2</a:t>
            </a:fld>
            <a:endParaRPr lang="it-IT"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52ECDB84-7BF1-4CDA-A680-FF2BBFA35086}" type="slidenum">
              <a:rPr lang="it-IT" smtClean="0"/>
              <a:pPr/>
              <a:t>20</a:t>
            </a:fld>
            <a:endParaRPr lang="it-IT" smtClean="0"/>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pPr>
              <a:defRPr/>
            </a:pPr>
            <a:fld id="{931265AD-87B9-4060-9743-22BCE79D100D}" type="slidenum">
              <a:rPr lang="it-IT" smtClean="0"/>
              <a:pPr>
                <a:defRPr/>
              </a:pPr>
              <a:t>22</a:t>
            </a:fld>
            <a:endParaRPr lang="it-IT"/>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5EC741EE-C521-4AF3-95C8-BEEC0D3FE4BC}" type="slidenum">
              <a:rPr lang="it-IT" smtClean="0"/>
              <a:pPr/>
              <a:t>23</a:t>
            </a:fld>
            <a:endParaRPr lang="it-IT" smtClean="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5EC741EE-C521-4AF3-95C8-BEEC0D3FE4BC}" type="slidenum">
              <a:rPr lang="it-IT" smtClean="0"/>
              <a:pPr/>
              <a:t>24</a:t>
            </a:fld>
            <a:endParaRPr lang="it-IT" smtClean="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p>
            <a:fld id="{7DD84C8E-FFEE-48AE-9A6B-196DD92FECEB}" type="slidenum">
              <a:rPr lang="it-IT" smtClean="0"/>
              <a:pPr/>
              <a:t>25</a:t>
            </a:fld>
            <a:endParaRPr lang="it-IT" smtClean="0"/>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p>
            <a:fld id="{7DD84C8E-FFEE-48AE-9A6B-196DD92FECEB}" type="slidenum">
              <a:rPr lang="it-IT" smtClean="0"/>
              <a:pPr/>
              <a:t>26</a:t>
            </a:fld>
            <a:endParaRPr lang="it-IT" smtClean="0"/>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34DEFD9D-FE9A-4B63-9F20-AEEA540EE485}" type="slidenum">
              <a:rPr lang="it-IT" smtClean="0"/>
              <a:pPr/>
              <a:t>27</a:t>
            </a:fld>
            <a:endParaRPr lang="it-IT" smtClean="0"/>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p>
            <a:fld id="{1A9602D5-B183-46BA-8A0B-12D0FF1B097D}" type="slidenum">
              <a:rPr lang="it-IT" smtClean="0"/>
              <a:pPr/>
              <a:t>28</a:t>
            </a:fld>
            <a:endParaRPr lang="it-IT" smtClean="0"/>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p>
            <a:fld id="{340DD90A-9A21-4E4A-B272-A627548E9F83}" type="slidenum">
              <a:rPr lang="it-IT" smtClean="0"/>
              <a:pPr/>
              <a:t>29</a:t>
            </a:fld>
            <a:endParaRPr lang="it-IT" smtClean="0"/>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p>
            <a:fld id="{645D25AD-4413-40AA-8529-55B88FF98FDE}" type="slidenum">
              <a:rPr lang="it-IT" smtClean="0"/>
              <a:pPr/>
              <a:t>30</a:t>
            </a:fld>
            <a:endParaRPr lang="it-IT" smtClean="0"/>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7B86A435-63BC-41BE-B236-58486CF59AB8}" type="slidenum">
              <a:rPr lang="it-IT" smtClean="0"/>
              <a:pPr/>
              <a:t>3</a:t>
            </a:fld>
            <a:endParaRPr lang="it-IT"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6C7E8659-0AAD-4D35-99BD-29B1A6D5A0AE}" type="slidenum">
              <a:rPr lang="it-IT" smtClean="0"/>
              <a:pPr/>
              <a:t>31</a:t>
            </a:fld>
            <a:endParaRPr lang="it-IT"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6C7E8659-0AAD-4D35-99BD-29B1A6D5A0AE}" type="slidenum">
              <a:rPr lang="it-IT" smtClean="0"/>
              <a:pPr/>
              <a:t>32</a:t>
            </a:fld>
            <a:endParaRPr lang="it-IT"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6531B73F-47F0-4E3D-A603-C53CBB85340B}" type="slidenum">
              <a:rPr lang="it-IT" smtClean="0"/>
              <a:pPr/>
              <a:t>4</a:t>
            </a:fld>
            <a:endParaRPr lang="it-IT"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C6C99114-B052-42A9-B22A-C78C24015F2D}" type="slidenum">
              <a:rPr lang="it-IT" smtClean="0"/>
              <a:pPr/>
              <a:t>5</a:t>
            </a:fld>
            <a:endParaRPr lang="it-IT"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66D307BD-8875-46AC-B1B8-CA1C366B4364}" type="slidenum">
              <a:rPr lang="it-IT" smtClean="0"/>
              <a:pPr/>
              <a:t>6</a:t>
            </a:fld>
            <a:endParaRPr lang="it-IT"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57732819-D9DA-40B8-BE38-ED8E0EC010A7}" type="slidenum">
              <a:rPr lang="it-IT" smtClean="0"/>
              <a:pPr/>
              <a:t>7</a:t>
            </a:fld>
            <a:endParaRPr lang="it-IT"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7658649B-FED0-4055-B306-F6E95F4BE8F1}" type="slidenum">
              <a:rPr lang="it-IT" smtClean="0"/>
              <a:pPr/>
              <a:t>8</a:t>
            </a:fld>
            <a:endParaRPr lang="it-IT"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3B2A479A-78B4-4705-9CA2-7D04EE8905A0}" type="slidenum">
              <a:rPr lang="it-IT" smtClean="0"/>
              <a:pPr/>
              <a:t>9</a:t>
            </a:fld>
            <a:endParaRPr lang="it-IT" smtClean="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17"/>
          <p:cNvSpPr>
            <a:spLocks noGrp="1" noChangeArrowheads="1"/>
          </p:cNvSpPr>
          <p:nvPr>
            <p:ph type="dt" sz="half" idx="10"/>
          </p:nvPr>
        </p:nvSpPr>
        <p:spPr>
          <a:ln/>
        </p:spPr>
        <p:txBody>
          <a:bodyPr/>
          <a:lstStyle>
            <a:lvl1pPr>
              <a:defRPr/>
            </a:lvl1pPr>
          </a:lstStyle>
          <a:p>
            <a:pPr>
              <a:defRPr/>
            </a:pPr>
            <a:endParaRPr lang="it-IT"/>
          </a:p>
        </p:txBody>
      </p:sp>
      <p:sp>
        <p:nvSpPr>
          <p:cNvPr id="5" name="Rectangle 18"/>
          <p:cNvSpPr>
            <a:spLocks noGrp="1" noChangeArrowheads="1"/>
          </p:cNvSpPr>
          <p:nvPr>
            <p:ph type="ftr" sz="quarter" idx="11"/>
          </p:nvPr>
        </p:nvSpPr>
        <p:spPr>
          <a:ln/>
        </p:spPr>
        <p:txBody>
          <a:bodyPr/>
          <a:lstStyle>
            <a:lvl1pPr>
              <a:defRPr/>
            </a:lvl1pPr>
          </a:lstStyle>
          <a:p>
            <a:pPr>
              <a:defRPr/>
            </a:pPr>
            <a:endParaRPr lang="it-IT"/>
          </a:p>
        </p:txBody>
      </p:sp>
      <p:sp>
        <p:nvSpPr>
          <p:cNvPr id="6" name="Rectangle 19"/>
          <p:cNvSpPr>
            <a:spLocks noGrp="1" noChangeArrowheads="1"/>
          </p:cNvSpPr>
          <p:nvPr>
            <p:ph type="sldNum" sz="quarter" idx="12"/>
          </p:nvPr>
        </p:nvSpPr>
        <p:spPr>
          <a:ln/>
        </p:spPr>
        <p:txBody>
          <a:bodyPr/>
          <a:lstStyle>
            <a:lvl1pPr>
              <a:defRPr/>
            </a:lvl1pPr>
          </a:lstStyle>
          <a:p>
            <a:pPr>
              <a:defRPr/>
            </a:pPr>
            <a:fld id="{490B4B10-1520-44BC-B325-9CBEF6E6ACAE}"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21362"/>
          </a:xfrm>
          <a:prstGeom prst="rect">
            <a:avLst/>
          </a:prstGeo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21362"/>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17"/>
          <p:cNvSpPr>
            <a:spLocks noGrp="1" noChangeArrowheads="1"/>
          </p:cNvSpPr>
          <p:nvPr>
            <p:ph type="dt" sz="half" idx="10"/>
          </p:nvPr>
        </p:nvSpPr>
        <p:spPr>
          <a:ln/>
        </p:spPr>
        <p:txBody>
          <a:bodyPr/>
          <a:lstStyle>
            <a:lvl1pPr>
              <a:defRPr/>
            </a:lvl1pPr>
          </a:lstStyle>
          <a:p>
            <a:pPr>
              <a:defRPr/>
            </a:pPr>
            <a:endParaRPr lang="it-IT"/>
          </a:p>
        </p:txBody>
      </p:sp>
      <p:sp>
        <p:nvSpPr>
          <p:cNvPr id="5" name="Rectangle 18"/>
          <p:cNvSpPr>
            <a:spLocks noGrp="1" noChangeArrowheads="1"/>
          </p:cNvSpPr>
          <p:nvPr>
            <p:ph type="ftr" sz="quarter" idx="11"/>
          </p:nvPr>
        </p:nvSpPr>
        <p:spPr>
          <a:ln/>
        </p:spPr>
        <p:txBody>
          <a:bodyPr/>
          <a:lstStyle>
            <a:lvl1pPr>
              <a:defRPr/>
            </a:lvl1pPr>
          </a:lstStyle>
          <a:p>
            <a:pPr>
              <a:defRPr/>
            </a:pPr>
            <a:endParaRPr lang="it-IT"/>
          </a:p>
        </p:txBody>
      </p:sp>
      <p:sp>
        <p:nvSpPr>
          <p:cNvPr id="6" name="Rectangle 19"/>
          <p:cNvSpPr>
            <a:spLocks noGrp="1" noChangeArrowheads="1"/>
          </p:cNvSpPr>
          <p:nvPr>
            <p:ph type="sldNum" sz="quarter" idx="12"/>
          </p:nvPr>
        </p:nvSpPr>
        <p:spPr>
          <a:ln/>
        </p:spPr>
        <p:txBody>
          <a:bodyPr/>
          <a:lstStyle>
            <a:lvl1pPr>
              <a:defRPr/>
            </a:lvl1pPr>
          </a:lstStyle>
          <a:p>
            <a:pPr>
              <a:defRPr/>
            </a:pPr>
            <a:fld id="{DE16CE90-9C02-4CDE-A3B3-FB9D9EA630AB}"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a:prstGeom prst="rect">
            <a:avLst/>
          </a:prstGeo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17"/>
          <p:cNvSpPr>
            <a:spLocks noGrp="1" noChangeArrowheads="1"/>
          </p:cNvSpPr>
          <p:nvPr>
            <p:ph type="dt" sz="half" idx="10"/>
          </p:nvPr>
        </p:nvSpPr>
        <p:spPr>
          <a:ln/>
        </p:spPr>
        <p:txBody>
          <a:bodyPr/>
          <a:lstStyle>
            <a:lvl1pPr>
              <a:defRPr/>
            </a:lvl1pPr>
          </a:lstStyle>
          <a:p>
            <a:pPr>
              <a:defRPr/>
            </a:pPr>
            <a:endParaRPr lang="it-IT"/>
          </a:p>
        </p:txBody>
      </p:sp>
      <p:sp>
        <p:nvSpPr>
          <p:cNvPr id="5" name="Rectangle 18"/>
          <p:cNvSpPr>
            <a:spLocks noGrp="1" noChangeArrowheads="1"/>
          </p:cNvSpPr>
          <p:nvPr>
            <p:ph type="ftr" sz="quarter" idx="11"/>
          </p:nvPr>
        </p:nvSpPr>
        <p:spPr>
          <a:ln/>
        </p:spPr>
        <p:txBody>
          <a:bodyPr/>
          <a:lstStyle>
            <a:lvl1pPr>
              <a:defRPr/>
            </a:lvl1pPr>
          </a:lstStyle>
          <a:p>
            <a:pPr>
              <a:defRPr/>
            </a:pPr>
            <a:endParaRPr lang="it-IT"/>
          </a:p>
        </p:txBody>
      </p:sp>
      <p:sp>
        <p:nvSpPr>
          <p:cNvPr id="6" name="Rectangle 19"/>
          <p:cNvSpPr>
            <a:spLocks noGrp="1" noChangeArrowheads="1"/>
          </p:cNvSpPr>
          <p:nvPr>
            <p:ph type="sldNum" sz="quarter" idx="12"/>
          </p:nvPr>
        </p:nvSpPr>
        <p:spPr>
          <a:ln/>
        </p:spPr>
        <p:txBody>
          <a:bodyPr/>
          <a:lstStyle>
            <a:lvl1pPr>
              <a:defRPr/>
            </a:lvl1pPr>
          </a:lstStyle>
          <a:p>
            <a:pPr>
              <a:defRPr/>
            </a:pPr>
            <a:fld id="{67F2A70B-BDF5-43B2-A2B1-3EECC3851079}"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17"/>
          <p:cNvSpPr>
            <a:spLocks noGrp="1" noChangeArrowheads="1"/>
          </p:cNvSpPr>
          <p:nvPr>
            <p:ph type="dt" sz="half" idx="10"/>
          </p:nvPr>
        </p:nvSpPr>
        <p:spPr>
          <a:ln/>
        </p:spPr>
        <p:txBody>
          <a:bodyPr/>
          <a:lstStyle>
            <a:lvl1pPr>
              <a:defRPr/>
            </a:lvl1pPr>
          </a:lstStyle>
          <a:p>
            <a:pPr>
              <a:defRPr/>
            </a:pPr>
            <a:endParaRPr lang="it-IT"/>
          </a:p>
        </p:txBody>
      </p:sp>
      <p:sp>
        <p:nvSpPr>
          <p:cNvPr id="5" name="Rectangle 18"/>
          <p:cNvSpPr>
            <a:spLocks noGrp="1" noChangeArrowheads="1"/>
          </p:cNvSpPr>
          <p:nvPr>
            <p:ph type="ftr" sz="quarter" idx="11"/>
          </p:nvPr>
        </p:nvSpPr>
        <p:spPr>
          <a:ln/>
        </p:spPr>
        <p:txBody>
          <a:bodyPr/>
          <a:lstStyle>
            <a:lvl1pPr>
              <a:defRPr/>
            </a:lvl1pPr>
          </a:lstStyle>
          <a:p>
            <a:pPr>
              <a:defRPr/>
            </a:pPr>
            <a:endParaRPr lang="it-IT"/>
          </a:p>
        </p:txBody>
      </p:sp>
      <p:sp>
        <p:nvSpPr>
          <p:cNvPr id="6" name="Rectangle 19"/>
          <p:cNvSpPr>
            <a:spLocks noGrp="1" noChangeArrowheads="1"/>
          </p:cNvSpPr>
          <p:nvPr>
            <p:ph type="sldNum" sz="quarter" idx="12"/>
          </p:nvPr>
        </p:nvSpPr>
        <p:spPr>
          <a:ln/>
        </p:spPr>
        <p:txBody>
          <a:bodyPr/>
          <a:lstStyle>
            <a:lvl1pPr>
              <a:defRPr/>
            </a:lvl1pPr>
          </a:lstStyle>
          <a:p>
            <a:pPr>
              <a:defRPr/>
            </a:pPr>
            <a:fld id="{86C276BC-EDDE-49A1-89EF-78349318764B}"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10668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9149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17"/>
          <p:cNvSpPr>
            <a:spLocks noGrp="1" noChangeArrowheads="1"/>
          </p:cNvSpPr>
          <p:nvPr>
            <p:ph type="dt" sz="half" idx="10"/>
          </p:nvPr>
        </p:nvSpPr>
        <p:spPr>
          <a:ln/>
        </p:spPr>
        <p:txBody>
          <a:bodyPr/>
          <a:lstStyle>
            <a:lvl1pPr>
              <a:defRPr/>
            </a:lvl1pPr>
          </a:lstStyle>
          <a:p>
            <a:pPr>
              <a:defRPr/>
            </a:pPr>
            <a:endParaRPr lang="it-IT"/>
          </a:p>
        </p:txBody>
      </p:sp>
      <p:sp>
        <p:nvSpPr>
          <p:cNvPr id="6" name="Rectangle 18"/>
          <p:cNvSpPr>
            <a:spLocks noGrp="1" noChangeArrowheads="1"/>
          </p:cNvSpPr>
          <p:nvPr>
            <p:ph type="ftr" sz="quarter" idx="11"/>
          </p:nvPr>
        </p:nvSpPr>
        <p:spPr>
          <a:ln/>
        </p:spPr>
        <p:txBody>
          <a:bodyPr/>
          <a:lstStyle>
            <a:lvl1pPr>
              <a:defRPr/>
            </a:lvl1pPr>
          </a:lstStyle>
          <a:p>
            <a:pPr>
              <a:defRPr/>
            </a:pPr>
            <a:endParaRPr lang="it-IT"/>
          </a:p>
        </p:txBody>
      </p:sp>
      <p:sp>
        <p:nvSpPr>
          <p:cNvPr id="7" name="Rectangle 19"/>
          <p:cNvSpPr>
            <a:spLocks noGrp="1" noChangeArrowheads="1"/>
          </p:cNvSpPr>
          <p:nvPr>
            <p:ph type="sldNum" sz="quarter" idx="12"/>
          </p:nvPr>
        </p:nvSpPr>
        <p:spPr>
          <a:ln/>
        </p:spPr>
        <p:txBody>
          <a:bodyPr/>
          <a:lstStyle>
            <a:lvl1pPr>
              <a:defRPr/>
            </a:lvl1pPr>
          </a:lstStyle>
          <a:p>
            <a:pPr>
              <a:defRPr/>
            </a:pPr>
            <a:fld id="{86457F0C-53C5-40DF-8C7A-1C4BDA670B60}"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17"/>
          <p:cNvSpPr>
            <a:spLocks noGrp="1" noChangeArrowheads="1"/>
          </p:cNvSpPr>
          <p:nvPr>
            <p:ph type="dt" sz="half" idx="10"/>
          </p:nvPr>
        </p:nvSpPr>
        <p:spPr>
          <a:ln/>
        </p:spPr>
        <p:txBody>
          <a:bodyPr/>
          <a:lstStyle>
            <a:lvl1pPr>
              <a:defRPr/>
            </a:lvl1pPr>
          </a:lstStyle>
          <a:p>
            <a:pPr>
              <a:defRPr/>
            </a:pPr>
            <a:endParaRPr lang="it-IT"/>
          </a:p>
        </p:txBody>
      </p:sp>
      <p:sp>
        <p:nvSpPr>
          <p:cNvPr id="8" name="Rectangle 18"/>
          <p:cNvSpPr>
            <a:spLocks noGrp="1" noChangeArrowheads="1"/>
          </p:cNvSpPr>
          <p:nvPr>
            <p:ph type="ftr" sz="quarter" idx="11"/>
          </p:nvPr>
        </p:nvSpPr>
        <p:spPr>
          <a:ln/>
        </p:spPr>
        <p:txBody>
          <a:bodyPr/>
          <a:lstStyle>
            <a:lvl1pPr>
              <a:defRPr/>
            </a:lvl1pPr>
          </a:lstStyle>
          <a:p>
            <a:pPr>
              <a:defRPr/>
            </a:pPr>
            <a:endParaRPr lang="it-IT"/>
          </a:p>
        </p:txBody>
      </p:sp>
      <p:sp>
        <p:nvSpPr>
          <p:cNvPr id="9" name="Rectangle 19"/>
          <p:cNvSpPr>
            <a:spLocks noGrp="1" noChangeArrowheads="1"/>
          </p:cNvSpPr>
          <p:nvPr>
            <p:ph type="sldNum" sz="quarter" idx="12"/>
          </p:nvPr>
        </p:nvSpPr>
        <p:spPr>
          <a:ln/>
        </p:spPr>
        <p:txBody>
          <a:bodyPr/>
          <a:lstStyle>
            <a:lvl1pPr>
              <a:defRPr/>
            </a:lvl1pPr>
          </a:lstStyle>
          <a:p>
            <a:pPr>
              <a:defRPr/>
            </a:pPr>
            <a:fld id="{7BAFA853-9116-4B35-BFE5-1831F38B9BC8}"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smtClean="0"/>
              <a:t>Fare clic per modificare lo stile del titolo</a:t>
            </a:r>
            <a:endParaRPr lang="it-IT"/>
          </a:p>
        </p:txBody>
      </p:sp>
      <p:sp>
        <p:nvSpPr>
          <p:cNvPr id="3" name="Rectangle 17"/>
          <p:cNvSpPr>
            <a:spLocks noGrp="1" noChangeArrowheads="1"/>
          </p:cNvSpPr>
          <p:nvPr>
            <p:ph type="dt" sz="half" idx="10"/>
          </p:nvPr>
        </p:nvSpPr>
        <p:spPr>
          <a:ln/>
        </p:spPr>
        <p:txBody>
          <a:bodyPr/>
          <a:lstStyle>
            <a:lvl1pPr>
              <a:defRPr/>
            </a:lvl1pPr>
          </a:lstStyle>
          <a:p>
            <a:pPr>
              <a:defRPr/>
            </a:pPr>
            <a:endParaRPr lang="it-IT"/>
          </a:p>
        </p:txBody>
      </p:sp>
      <p:sp>
        <p:nvSpPr>
          <p:cNvPr id="4" name="Rectangle 18"/>
          <p:cNvSpPr>
            <a:spLocks noGrp="1" noChangeArrowheads="1"/>
          </p:cNvSpPr>
          <p:nvPr>
            <p:ph type="ftr" sz="quarter" idx="11"/>
          </p:nvPr>
        </p:nvSpPr>
        <p:spPr>
          <a:ln/>
        </p:spPr>
        <p:txBody>
          <a:bodyPr/>
          <a:lstStyle>
            <a:lvl1pPr>
              <a:defRPr/>
            </a:lvl1pPr>
          </a:lstStyle>
          <a:p>
            <a:pPr>
              <a:defRPr/>
            </a:pPr>
            <a:endParaRPr lang="it-IT"/>
          </a:p>
        </p:txBody>
      </p:sp>
      <p:sp>
        <p:nvSpPr>
          <p:cNvPr id="5" name="Rectangle 19"/>
          <p:cNvSpPr>
            <a:spLocks noGrp="1" noChangeArrowheads="1"/>
          </p:cNvSpPr>
          <p:nvPr>
            <p:ph type="sldNum" sz="quarter" idx="12"/>
          </p:nvPr>
        </p:nvSpPr>
        <p:spPr>
          <a:ln/>
        </p:spPr>
        <p:txBody>
          <a:bodyPr/>
          <a:lstStyle>
            <a:lvl1pPr>
              <a:defRPr/>
            </a:lvl1pPr>
          </a:lstStyle>
          <a:p>
            <a:pPr>
              <a:defRPr/>
            </a:pPr>
            <a:fld id="{5BB85035-F911-423E-B736-3A56B72FDCC1}"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17"/>
          <p:cNvSpPr>
            <a:spLocks noGrp="1" noChangeArrowheads="1"/>
          </p:cNvSpPr>
          <p:nvPr>
            <p:ph type="dt" sz="half" idx="10"/>
          </p:nvPr>
        </p:nvSpPr>
        <p:spPr>
          <a:ln/>
        </p:spPr>
        <p:txBody>
          <a:bodyPr/>
          <a:lstStyle>
            <a:lvl1pPr>
              <a:defRPr/>
            </a:lvl1pPr>
          </a:lstStyle>
          <a:p>
            <a:pPr>
              <a:defRPr/>
            </a:pPr>
            <a:endParaRPr lang="it-IT"/>
          </a:p>
        </p:txBody>
      </p:sp>
      <p:sp>
        <p:nvSpPr>
          <p:cNvPr id="3" name="Rectangle 18"/>
          <p:cNvSpPr>
            <a:spLocks noGrp="1" noChangeArrowheads="1"/>
          </p:cNvSpPr>
          <p:nvPr>
            <p:ph type="ftr" sz="quarter" idx="11"/>
          </p:nvPr>
        </p:nvSpPr>
        <p:spPr>
          <a:ln/>
        </p:spPr>
        <p:txBody>
          <a:bodyPr/>
          <a:lstStyle>
            <a:lvl1pPr>
              <a:defRPr/>
            </a:lvl1pPr>
          </a:lstStyle>
          <a:p>
            <a:pPr>
              <a:defRPr/>
            </a:pPr>
            <a:endParaRPr lang="it-IT"/>
          </a:p>
        </p:txBody>
      </p:sp>
      <p:sp>
        <p:nvSpPr>
          <p:cNvPr id="4" name="Rectangle 19"/>
          <p:cNvSpPr>
            <a:spLocks noGrp="1" noChangeArrowheads="1"/>
          </p:cNvSpPr>
          <p:nvPr>
            <p:ph type="sldNum" sz="quarter" idx="12"/>
          </p:nvPr>
        </p:nvSpPr>
        <p:spPr>
          <a:ln/>
        </p:spPr>
        <p:txBody>
          <a:bodyPr/>
          <a:lstStyle>
            <a:lvl1pPr>
              <a:defRPr/>
            </a:lvl1pPr>
          </a:lstStyle>
          <a:p>
            <a:pPr>
              <a:defRPr/>
            </a:pPr>
            <a:fld id="{67529513-9402-40F8-95BF-E89B238E5A3F}"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a:prstGeom prst="rect">
            <a:avLst/>
          </a:prstGeo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17"/>
          <p:cNvSpPr>
            <a:spLocks noGrp="1" noChangeArrowheads="1"/>
          </p:cNvSpPr>
          <p:nvPr>
            <p:ph type="dt" sz="half" idx="10"/>
          </p:nvPr>
        </p:nvSpPr>
        <p:spPr>
          <a:ln/>
        </p:spPr>
        <p:txBody>
          <a:bodyPr/>
          <a:lstStyle>
            <a:lvl1pPr>
              <a:defRPr/>
            </a:lvl1pPr>
          </a:lstStyle>
          <a:p>
            <a:pPr>
              <a:defRPr/>
            </a:pPr>
            <a:endParaRPr lang="it-IT"/>
          </a:p>
        </p:txBody>
      </p:sp>
      <p:sp>
        <p:nvSpPr>
          <p:cNvPr id="6" name="Rectangle 18"/>
          <p:cNvSpPr>
            <a:spLocks noGrp="1" noChangeArrowheads="1"/>
          </p:cNvSpPr>
          <p:nvPr>
            <p:ph type="ftr" sz="quarter" idx="11"/>
          </p:nvPr>
        </p:nvSpPr>
        <p:spPr>
          <a:ln/>
        </p:spPr>
        <p:txBody>
          <a:bodyPr/>
          <a:lstStyle>
            <a:lvl1pPr>
              <a:defRPr/>
            </a:lvl1pPr>
          </a:lstStyle>
          <a:p>
            <a:pPr>
              <a:defRPr/>
            </a:pPr>
            <a:endParaRPr lang="it-IT"/>
          </a:p>
        </p:txBody>
      </p:sp>
      <p:sp>
        <p:nvSpPr>
          <p:cNvPr id="7" name="Rectangle 19"/>
          <p:cNvSpPr>
            <a:spLocks noGrp="1" noChangeArrowheads="1"/>
          </p:cNvSpPr>
          <p:nvPr>
            <p:ph type="sldNum" sz="quarter" idx="12"/>
          </p:nvPr>
        </p:nvSpPr>
        <p:spPr>
          <a:ln/>
        </p:spPr>
        <p:txBody>
          <a:bodyPr/>
          <a:lstStyle>
            <a:lvl1pPr>
              <a:defRPr/>
            </a:lvl1pPr>
          </a:lstStyle>
          <a:p>
            <a:pPr>
              <a:defRPr/>
            </a:pPr>
            <a:fld id="{D648A0D0-1EBD-42CB-8C34-F42AC12EB058}"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17"/>
          <p:cNvSpPr>
            <a:spLocks noGrp="1" noChangeArrowheads="1"/>
          </p:cNvSpPr>
          <p:nvPr>
            <p:ph type="dt" sz="half" idx="10"/>
          </p:nvPr>
        </p:nvSpPr>
        <p:spPr>
          <a:ln/>
        </p:spPr>
        <p:txBody>
          <a:bodyPr/>
          <a:lstStyle>
            <a:lvl1pPr>
              <a:defRPr/>
            </a:lvl1pPr>
          </a:lstStyle>
          <a:p>
            <a:pPr>
              <a:defRPr/>
            </a:pPr>
            <a:endParaRPr lang="it-IT"/>
          </a:p>
        </p:txBody>
      </p:sp>
      <p:sp>
        <p:nvSpPr>
          <p:cNvPr id="6" name="Rectangle 18"/>
          <p:cNvSpPr>
            <a:spLocks noGrp="1" noChangeArrowheads="1"/>
          </p:cNvSpPr>
          <p:nvPr>
            <p:ph type="ftr" sz="quarter" idx="11"/>
          </p:nvPr>
        </p:nvSpPr>
        <p:spPr>
          <a:ln/>
        </p:spPr>
        <p:txBody>
          <a:bodyPr/>
          <a:lstStyle>
            <a:lvl1pPr>
              <a:defRPr/>
            </a:lvl1pPr>
          </a:lstStyle>
          <a:p>
            <a:pPr>
              <a:defRPr/>
            </a:pPr>
            <a:endParaRPr lang="it-IT"/>
          </a:p>
        </p:txBody>
      </p:sp>
      <p:sp>
        <p:nvSpPr>
          <p:cNvPr id="7" name="Rectangle 19"/>
          <p:cNvSpPr>
            <a:spLocks noGrp="1" noChangeArrowheads="1"/>
          </p:cNvSpPr>
          <p:nvPr>
            <p:ph type="sldNum" sz="quarter" idx="12"/>
          </p:nvPr>
        </p:nvSpPr>
        <p:spPr>
          <a:ln/>
        </p:spPr>
        <p:txBody>
          <a:bodyPr/>
          <a:lstStyle>
            <a:lvl1pPr>
              <a:defRPr/>
            </a:lvl1pPr>
          </a:lstStyle>
          <a:p>
            <a:pPr>
              <a:defRPr/>
            </a:pPr>
            <a:fld id="{9C2111D8-EDEA-4CCC-95C0-B05B3191FB06}"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17"/>
          <p:cNvSpPr>
            <a:spLocks noGrp="1" noChangeArrowheads="1"/>
          </p:cNvSpPr>
          <p:nvPr>
            <p:ph type="dt" sz="half" idx="10"/>
          </p:nvPr>
        </p:nvSpPr>
        <p:spPr>
          <a:ln/>
        </p:spPr>
        <p:txBody>
          <a:bodyPr/>
          <a:lstStyle>
            <a:lvl1pPr>
              <a:defRPr/>
            </a:lvl1pPr>
          </a:lstStyle>
          <a:p>
            <a:pPr>
              <a:defRPr/>
            </a:pPr>
            <a:endParaRPr lang="it-IT"/>
          </a:p>
        </p:txBody>
      </p:sp>
      <p:sp>
        <p:nvSpPr>
          <p:cNvPr id="5" name="Rectangle 18"/>
          <p:cNvSpPr>
            <a:spLocks noGrp="1" noChangeArrowheads="1"/>
          </p:cNvSpPr>
          <p:nvPr>
            <p:ph type="ftr" sz="quarter" idx="11"/>
          </p:nvPr>
        </p:nvSpPr>
        <p:spPr>
          <a:ln/>
        </p:spPr>
        <p:txBody>
          <a:bodyPr/>
          <a:lstStyle>
            <a:lvl1pPr>
              <a:defRPr/>
            </a:lvl1pPr>
          </a:lstStyle>
          <a:p>
            <a:pPr>
              <a:defRPr/>
            </a:pPr>
            <a:endParaRPr lang="it-IT"/>
          </a:p>
        </p:txBody>
      </p:sp>
      <p:sp>
        <p:nvSpPr>
          <p:cNvPr id="6" name="Rectangle 19"/>
          <p:cNvSpPr>
            <a:spLocks noGrp="1" noChangeArrowheads="1"/>
          </p:cNvSpPr>
          <p:nvPr>
            <p:ph type="sldNum" sz="quarter" idx="12"/>
          </p:nvPr>
        </p:nvSpPr>
        <p:spPr>
          <a:ln/>
        </p:spPr>
        <p:txBody>
          <a:bodyPr/>
          <a:lstStyle>
            <a:lvl1pPr>
              <a:defRPr/>
            </a:lvl1pPr>
          </a:lstStyle>
          <a:p>
            <a:pPr>
              <a:defRPr/>
            </a:pPr>
            <a:fld id="{78458F5F-0A1F-4B47-99F7-CB122A8B0806}"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6350"/>
            <a:ext cx="9140825" cy="6851650"/>
            <a:chOff x="0" y="4"/>
            <a:chExt cx="5758" cy="4316"/>
          </a:xfrm>
        </p:grpSpPr>
        <p:sp>
          <p:nvSpPr>
            <p:cNvPr id="18435" name="Freeform 3"/>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pPr>
                <a:defRPr/>
              </a:pPr>
              <a:endParaRPr lang="it-IT"/>
            </a:p>
          </p:txBody>
        </p:sp>
        <p:sp>
          <p:nvSpPr>
            <p:cNvPr id="18436" name="Freeform 4"/>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it-IT"/>
            </a:p>
          </p:txBody>
        </p:sp>
        <p:grpSp>
          <p:nvGrpSpPr>
            <p:cNvPr id="1033" name="Group 5"/>
            <p:cNvGrpSpPr>
              <a:grpSpLocks/>
            </p:cNvGrpSpPr>
            <p:nvPr userDrawn="1"/>
          </p:nvGrpSpPr>
          <p:grpSpPr bwMode="auto">
            <a:xfrm>
              <a:off x="0" y="4"/>
              <a:ext cx="5758" cy="4316"/>
              <a:chOff x="0" y="4"/>
              <a:chExt cx="5758" cy="4316"/>
            </a:xfrm>
          </p:grpSpPr>
          <p:sp>
            <p:nvSpPr>
              <p:cNvPr id="18438" name="Freeform 6"/>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it-IT"/>
              </a:p>
            </p:txBody>
          </p:sp>
          <p:sp>
            <p:nvSpPr>
              <p:cNvPr id="18439" name="Freeform 7"/>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it-IT"/>
              </a:p>
            </p:txBody>
          </p:sp>
          <p:sp>
            <p:nvSpPr>
              <p:cNvPr id="18440" name="Freeform 8"/>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it-IT"/>
              </a:p>
            </p:txBody>
          </p:sp>
          <p:sp>
            <p:nvSpPr>
              <p:cNvPr id="18441" name="Freeform 9"/>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pPr>
                  <a:defRPr/>
                </a:pPr>
                <a:endParaRPr lang="it-IT"/>
              </a:p>
            </p:txBody>
          </p:sp>
          <p:sp>
            <p:nvSpPr>
              <p:cNvPr id="18442" name="Freeform 10"/>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pPr>
                  <a:defRPr/>
                </a:pPr>
                <a:endParaRPr lang="it-IT"/>
              </a:p>
            </p:txBody>
          </p:sp>
          <p:sp>
            <p:nvSpPr>
              <p:cNvPr id="18443" name="Freeform 11"/>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pPr>
                  <a:defRPr/>
                </a:pPr>
                <a:endParaRPr lang="it-IT"/>
              </a:p>
            </p:txBody>
          </p:sp>
          <p:sp>
            <p:nvSpPr>
              <p:cNvPr id="18444" name="Freeform 12"/>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pPr>
                  <a:defRPr/>
                </a:pPr>
                <a:endParaRPr lang="it-IT"/>
              </a:p>
            </p:txBody>
          </p:sp>
          <p:sp>
            <p:nvSpPr>
              <p:cNvPr id="18445" name="Freeform 13"/>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pPr>
                  <a:defRPr/>
                </a:pPr>
                <a:endParaRPr lang="it-IT"/>
              </a:p>
            </p:txBody>
          </p:sp>
          <p:sp>
            <p:nvSpPr>
              <p:cNvPr id="18446" name="Freeform 14"/>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pPr>
                  <a:defRPr/>
                </a:pPr>
                <a:endParaRPr lang="it-IT"/>
              </a:p>
            </p:txBody>
          </p:sp>
        </p:grpSp>
      </p:grpSp>
      <p:sp>
        <p:nvSpPr>
          <p:cNvPr id="18448" name="Rectangle 16"/>
          <p:cNvSpPr>
            <a:spLocks noGrp="1" noChangeArrowheads="1"/>
          </p:cNvSpPr>
          <p:nvPr>
            <p:ph type="body" idx="1"/>
          </p:nvPr>
        </p:nvSpPr>
        <p:spPr bwMode="auto">
          <a:xfrm>
            <a:off x="1066800" y="1981200"/>
            <a:ext cx="75438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18449" name="Rectangle 17"/>
          <p:cNvSpPr>
            <a:spLocks noGrp="1" noChangeArrowheads="1"/>
          </p:cNvSpPr>
          <p:nvPr>
            <p:ph type="dt" sz="half" idx="2"/>
          </p:nvPr>
        </p:nvSpPr>
        <p:spPr bwMode="auto">
          <a:xfrm>
            <a:off x="1066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pPr>
              <a:defRPr/>
            </a:pPr>
            <a:endParaRPr lang="it-IT"/>
          </a:p>
        </p:txBody>
      </p:sp>
      <p:sp>
        <p:nvSpPr>
          <p:cNvPr id="18450" name="Rectangle 18"/>
          <p:cNvSpPr>
            <a:spLocks noGrp="1" noChangeArrowheads="1"/>
          </p:cNvSpPr>
          <p:nvPr>
            <p:ph type="ftr" sz="quarter" idx="3"/>
          </p:nvPr>
        </p:nvSpPr>
        <p:spPr bwMode="auto">
          <a:xfrm>
            <a:off x="34290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defRPr>
            </a:lvl1pPr>
          </a:lstStyle>
          <a:p>
            <a:pPr>
              <a:defRPr/>
            </a:pPr>
            <a:endParaRPr lang="it-IT"/>
          </a:p>
        </p:txBody>
      </p:sp>
      <p:sp>
        <p:nvSpPr>
          <p:cNvPr id="18451" name="Rectangle 19"/>
          <p:cNvSpPr>
            <a:spLocks noGrp="1" noChangeArrowheads="1"/>
          </p:cNvSpPr>
          <p:nvPr>
            <p:ph type="sldNum" sz="quarter" idx="4"/>
          </p:nvPr>
        </p:nvSpPr>
        <p:spPr bwMode="auto">
          <a:xfrm>
            <a:off x="6705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pPr>
              <a:defRPr/>
            </a:pPr>
            <a:fld id="{A468F8D6-174C-408C-882F-2029906BDF60}" type="slidenum">
              <a:rPr lang="it-IT"/>
              <a:pPr>
                <a:defRPr/>
              </a:pPr>
              <a:t>‹N›</a:t>
            </a:fld>
            <a:endParaRPr lang="it-IT"/>
          </a:p>
        </p:txBody>
      </p:sp>
    </p:spTree>
  </p:cSld>
  <p:clrMap bg1="dk2" tx1="lt1" bg2="dk1" tx2="lt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hf hdr="0" ftr="0" dt="0"/>
  <p:txStyles>
    <p:titleStyle>
      <a:lvl1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6.xml"/><Relationship Id="rId1" Type="http://schemas.openxmlformats.org/officeDocument/2006/relationships/tags" Target="../tags/tag7.xml"/><Relationship Id="rId4" Type="http://schemas.openxmlformats.org/officeDocument/2006/relationships/image" Target="../media/image1.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6.xml"/><Relationship Id="rId1" Type="http://schemas.openxmlformats.org/officeDocument/2006/relationships/tags" Target="../tags/tag8.xml"/><Relationship Id="rId4" Type="http://schemas.openxmlformats.org/officeDocument/2006/relationships/image" Target="../media/image1.jpe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6.xml"/><Relationship Id="rId1" Type="http://schemas.openxmlformats.org/officeDocument/2006/relationships/tags" Target="../tags/tag9.xml"/><Relationship Id="rId4" Type="http://schemas.openxmlformats.org/officeDocument/2006/relationships/image" Target="../media/image1.jpe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tags" Target="../tags/tag10.xml"/><Relationship Id="rId5" Type="http://schemas.openxmlformats.org/officeDocument/2006/relationships/image" Target="../media/image1.jpeg"/><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tags" Target="../tags/tag11.xml"/><Relationship Id="rId5" Type="http://schemas.openxmlformats.org/officeDocument/2006/relationships/image" Target="../media/image1.jpeg"/><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tags" Target="../tags/tag12.xml"/><Relationship Id="rId5" Type="http://schemas.openxmlformats.org/officeDocument/2006/relationships/image" Target="../media/image1.jpeg"/><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tags" Target="../tags/tag13.xml"/><Relationship Id="rId5" Type="http://schemas.openxmlformats.org/officeDocument/2006/relationships/image" Target="../media/image1.jpeg"/><Relationship Id="rId4" Type="http://schemas.openxmlformats.org/officeDocument/2006/relationships/image" Target="../media/image3.jpe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6.xml"/><Relationship Id="rId1" Type="http://schemas.openxmlformats.org/officeDocument/2006/relationships/tags" Target="../tags/tag14.xml"/><Relationship Id="rId5" Type="http://schemas.openxmlformats.org/officeDocument/2006/relationships/image" Target="../media/image1.jpeg"/><Relationship Id="rId4" Type="http://schemas.openxmlformats.org/officeDocument/2006/relationships/image" Target="../media/image3.jpe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xml"/><Relationship Id="rId1" Type="http://schemas.openxmlformats.org/officeDocument/2006/relationships/tags" Target="../tags/tag15.xml"/><Relationship Id="rId5" Type="http://schemas.openxmlformats.org/officeDocument/2006/relationships/image" Target="../media/image1.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6.xml"/><Relationship Id="rId1" Type="http://schemas.openxmlformats.org/officeDocument/2006/relationships/tags" Target="../tags/tag16.xml"/><Relationship Id="rId5" Type="http://schemas.openxmlformats.org/officeDocument/2006/relationships/image" Target="../media/image1.jpeg"/><Relationship Id="rId4" Type="http://schemas.openxmlformats.org/officeDocument/2006/relationships/image" Target="../media/image4.jpeg"/></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1.xml"/><Relationship Id="rId1" Type="http://schemas.openxmlformats.org/officeDocument/2006/relationships/tags" Target="../tags/tag17.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1.xml"/><Relationship Id="rId1" Type="http://schemas.openxmlformats.org/officeDocument/2006/relationships/tags" Target="../tags/tag18.xml"/><Relationship Id="rId4" Type="http://schemas.openxmlformats.org/officeDocument/2006/relationships/image" Target="../media/image1.jpe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6.xml"/><Relationship Id="rId1" Type="http://schemas.openxmlformats.org/officeDocument/2006/relationships/tags" Target="../tags/tag19.xml"/><Relationship Id="rId6" Type="http://schemas.openxmlformats.org/officeDocument/2006/relationships/image" Target="../media/image1.jpeg"/><Relationship Id="rId5" Type="http://schemas.openxmlformats.org/officeDocument/2006/relationships/image" Target="../media/image6.jpeg"/><Relationship Id="rId4" Type="http://schemas.openxmlformats.org/officeDocument/2006/relationships/image" Target="../media/image5.jpe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6.xml"/><Relationship Id="rId1" Type="http://schemas.openxmlformats.org/officeDocument/2006/relationships/tags" Target="../tags/tag20.xml"/><Relationship Id="rId6" Type="http://schemas.openxmlformats.org/officeDocument/2006/relationships/image" Target="../media/image1.jpeg"/><Relationship Id="rId5" Type="http://schemas.openxmlformats.org/officeDocument/2006/relationships/image" Target="../media/image8.jpeg"/><Relationship Id="rId4" Type="http://schemas.openxmlformats.org/officeDocument/2006/relationships/image" Target="../media/image7.jpe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6.xml"/><Relationship Id="rId1" Type="http://schemas.openxmlformats.org/officeDocument/2006/relationships/tags" Target="../tags/tag21.xml"/><Relationship Id="rId6" Type="http://schemas.openxmlformats.org/officeDocument/2006/relationships/image" Target="../media/image1.jpeg"/><Relationship Id="rId5" Type="http://schemas.openxmlformats.org/officeDocument/2006/relationships/image" Target="../media/image10.jpeg"/><Relationship Id="rId4" Type="http://schemas.openxmlformats.org/officeDocument/2006/relationships/image" Target="../media/image9.jpeg"/></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6.xml"/><Relationship Id="rId1" Type="http://schemas.openxmlformats.org/officeDocument/2006/relationships/tags" Target="../tags/tag22.xml"/><Relationship Id="rId5" Type="http://schemas.openxmlformats.org/officeDocument/2006/relationships/image" Target="../media/image1.jpeg"/><Relationship Id="rId4" Type="http://schemas.openxmlformats.org/officeDocument/2006/relationships/image" Target="../media/image3.jpeg"/></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6.xml"/><Relationship Id="rId1" Type="http://schemas.openxmlformats.org/officeDocument/2006/relationships/slideLayout" Target="../slideLayouts/slideLayout6.xml"/><Relationship Id="rId4" Type="http://schemas.openxmlformats.org/officeDocument/2006/relationships/image" Target="../media/image1.jpeg"/></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7.xml"/><Relationship Id="rId1" Type="http://schemas.openxmlformats.org/officeDocument/2006/relationships/slideLayout" Target="../slideLayouts/slideLayout6.xml"/><Relationship Id="rId4" Type="http://schemas.openxmlformats.org/officeDocument/2006/relationships/image" Target="../media/image1.jpeg"/></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8.xml"/><Relationship Id="rId1" Type="http://schemas.openxmlformats.org/officeDocument/2006/relationships/slideLayout" Target="../slideLayouts/slideLayout6.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xml"/><Relationship Id="rId1" Type="http://schemas.openxmlformats.org/officeDocument/2006/relationships/tags" Target="../tags/tag1.xml"/><Relationship Id="rId4" Type="http://schemas.openxmlformats.org/officeDocument/2006/relationships/image" Target="../media/image1.jpeg"/></Relationships>
</file>

<file path=ppt/slides/_rels/slide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9.xml"/><Relationship Id="rId1" Type="http://schemas.openxmlformats.org/officeDocument/2006/relationships/slideLayout" Target="../slideLayouts/slideLayout6.xml"/><Relationship Id="rId4" Type="http://schemas.openxmlformats.org/officeDocument/2006/relationships/image" Target="../media/image1.jpeg"/></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tags" Target="../tags/tag2.xml"/><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tags" Target="../tags/tag3.xml"/><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6.xml"/><Relationship Id="rId1" Type="http://schemas.openxmlformats.org/officeDocument/2006/relationships/tags" Target="../tags/tag4.xml"/><Relationship Id="rId5" Type="http://schemas.openxmlformats.org/officeDocument/2006/relationships/image" Target="../media/image1.jpe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6.xml"/><Relationship Id="rId1" Type="http://schemas.openxmlformats.org/officeDocument/2006/relationships/tags" Target="../tags/tag5.xml"/><Relationship Id="rId5" Type="http://schemas.openxmlformats.org/officeDocument/2006/relationships/image" Target="../media/image1.jpe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6.xml"/><Relationship Id="rId1" Type="http://schemas.openxmlformats.org/officeDocument/2006/relationships/tags" Target="../tags/tag6.xm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4294967295"/>
          </p:nvPr>
        </p:nvSpPr>
        <p:spPr>
          <a:xfrm>
            <a:off x="1258888" y="2636838"/>
            <a:ext cx="7273925" cy="1752600"/>
          </a:xfrm>
        </p:spPr>
        <p:txBody>
          <a:bodyPr/>
          <a:lstStyle/>
          <a:p>
            <a:pPr marL="0" indent="0" algn="ctr" eaLnBrk="1" hangingPunct="1">
              <a:buFont typeface="Wingdings" pitchFamily="2" charset="2"/>
              <a:buNone/>
              <a:defRPr/>
            </a:pPr>
            <a:endParaRPr lang="it-IT" sz="3600" b="1" dirty="0" smtClean="0">
              <a:solidFill>
                <a:srgbClr val="FFFF00"/>
              </a:solidFill>
            </a:endParaRPr>
          </a:p>
          <a:p>
            <a:pPr marL="0" indent="0" algn="ctr" eaLnBrk="1" hangingPunct="1">
              <a:buFont typeface="Wingdings" pitchFamily="2" charset="2"/>
              <a:buNone/>
              <a:defRPr/>
            </a:pPr>
            <a:r>
              <a:rPr lang="it-IT" sz="3600" b="1" dirty="0" smtClean="0">
                <a:solidFill>
                  <a:srgbClr val="FFFF00"/>
                </a:solidFill>
              </a:rPr>
              <a:t>PROGETTO  DISLESSIA</a:t>
            </a:r>
          </a:p>
          <a:p>
            <a:pPr marL="0" indent="0" algn="ctr" eaLnBrk="1" hangingPunct="1">
              <a:buFont typeface="Wingdings" pitchFamily="2" charset="2"/>
              <a:buNone/>
              <a:defRPr/>
            </a:pPr>
            <a:r>
              <a:rPr lang="it-IT" sz="3600" b="1" dirty="0" smtClean="0">
                <a:solidFill>
                  <a:srgbClr val="FFFF00"/>
                </a:solidFill>
              </a:rPr>
              <a:t>2009-2010</a:t>
            </a:r>
          </a:p>
          <a:p>
            <a:pPr marL="0" indent="0" algn="ctr" eaLnBrk="1" hangingPunct="1">
              <a:buFont typeface="Wingdings" pitchFamily="2" charset="2"/>
              <a:buNone/>
              <a:defRPr/>
            </a:pPr>
            <a:endParaRPr lang="it-IT" sz="3600" b="1" dirty="0" smtClean="0">
              <a:solidFill>
                <a:srgbClr val="FFFF00"/>
              </a:solidFill>
            </a:endParaRPr>
          </a:p>
        </p:txBody>
      </p:sp>
      <p:pic>
        <p:nvPicPr>
          <p:cNvPr id="2052" name="Picture 5" descr="K:\ROTARY 2008-09 PR\Loghi\logorotary09-10-small.jpg"/>
          <p:cNvPicPr>
            <a:picLocks noChangeAspect="1" noChangeArrowheads="1"/>
          </p:cNvPicPr>
          <p:nvPr/>
        </p:nvPicPr>
        <p:blipFill>
          <a:blip r:embed="rId3" cstate="print"/>
          <a:srcRect/>
          <a:stretch>
            <a:fillRect/>
          </a:stretch>
        </p:blipFill>
        <p:spPr bwMode="auto">
          <a:xfrm>
            <a:off x="250825" y="188913"/>
            <a:ext cx="2366963" cy="1420812"/>
          </a:xfrm>
          <a:prstGeom prst="rect">
            <a:avLst/>
          </a:prstGeom>
          <a:noFill/>
          <a:ln w="9525">
            <a:noFill/>
            <a:miter lim="800000"/>
            <a:headEnd/>
            <a:tailEnd/>
          </a:ln>
        </p:spPr>
      </p:pic>
      <p:sp>
        <p:nvSpPr>
          <p:cNvPr id="6" name="Rectangle 2"/>
          <p:cNvSpPr txBox="1">
            <a:spLocks noChangeArrowheads="1"/>
          </p:cNvSpPr>
          <p:nvPr/>
        </p:nvSpPr>
        <p:spPr bwMode="auto">
          <a:xfrm>
            <a:off x="1042988" y="333375"/>
            <a:ext cx="7086600" cy="1150938"/>
          </a:xfrm>
          <a:prstGeom prst="rect">
            <a:avLst/>
          </a:prstGeom>
          <a:ln>
            <a:miter lim="800000"/>
            <a:headEnd/>
            <a:tailEnd/>
          </a:ln>
        </p:spPr>
        <p:txBody>
          <a:bodyPr anchor="b"/>
          <a:lstStyle/>
          <a:p>
            <a:pPr algn="r">
              <a:defRPr/>
            </a:pPr>
            <a:r>
              <a:rPr lang="it-IT" sz="2400" b="1" kern="0">
                <a:solidFill>
                  <a:schemeClr val="tx2"/>
                </a:solidFill>
                <a:effectLst>
                  <a:outerShdw blurRad="38100" dist="38100" dir="2700000" algn="tl">
                    <a:srgbClr val="000000"/>
                  </a:outerShdw>
                </a:effectLst>
                <a:latin typeface="+mj-lt"/>
                <a:ea typeface="+mj-ea"/>
                <a:cs typeface="+mj-cs"/>
              </a:rPr>
              <a:t>ROTARY CLUB DISTRETTO 2040</a:t>
            </a:r>
            <a:br>
              <a:rPr lang="it-IT" sz="2400" b="1" kern="0">
                <a:solidFill>
                  <a:schemeClr val="tx2"/>
                </a:solidFill>
                <a:effectLst>
                  <a:outerShdw blurRad="38100" dist="38100" dir="2700000" algn="tl">
                    <a:srgbClr val="000000"/>
                  </a:outerShdw>
                </a:effectLst>
                <a:latin typeface="+mj-lt"/>
                <a:ea typeface="+mj-ea"/>
                <a:cs typeface="+mj-cs"/>
              </a:rPr>
            </a:br>
            <a:r>
              <a:rPr lang="it-IT" sz="2400" b="1" kern="0">
                <a:solidFill>
                  <a:schemeClr val="tx2"/>
                </a:solidFill>
                <a:effectLst>
                  <a:outerShdw blurRad="38100" dist="38100" dir="2700000" algn="tl">
                    <a:srgbClr val="000000"/>
                  </a:outerShdw>
                </a:effectLst>
                <a:latin typeface="+mj-lt"/>
                <a:ea typeface="+mj-ea"/>
                <a:cs typeface="+mj-cs"/>
              </a:rPr>
              <a:t>GRUPPO 4</a:t>
            </a:r>
            <a:endParaRPr lang="it-IT" sz="2400" b="1" kern="0" dirty="0">
              <a:solidFill>
                <a:schemeClr val="tx2"/>
              </a:solidFill>
              <a:effectLst>
                <a:outerShdw blurRad="38100" dist="38100" dir="2700000" algn="tl">
                  <a:srgbClr val="000000"/>
                </a:outerShdw>
              </a:effectLst>
              <a:latin typeface="+mj-lt"/>
              <a:ea typeface="+mj-ea"/>
              <a:cs typeface="+mj-cs"/>
            </a:endParaRPr>
          </a:p>
        </p:txBody>
      </p:sp>
    </p:spTree>
  </p:cSld>
  <p:clrMapOvr>
    <a:masterClrMapping/>
  </p:clrMapOvr>
  <p:transition advTm="3703"/>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0"/>
          <p:cNvSpPr>
            <a:spLocks noGrp="1" noChangeArrowheads="1"/>
          </p:cNvSpPr>
          <p:nvPr>
            <p:ph type="sldNum" sz="quarter" idx="12"/>
          </p:nvPr>
        </p:nvSpPr>
        <p:spPr/>
        <p:txBody>
          <a:bodyPr/>
          <a:lstStyle/>
          <a:p>
            <a:pPr>
              <a:defRPr/>
            </a:pPr>
            <a:fld id="{7B9EAB13-D75E-4C22-A556-D851A8581837}" type="slidenum">
              <a:rPr lang="it-IT" sz="1400"/>
              <a:pPr>
                <a:defRPr/>
              </a:pPr>
              <a:t>10</a:t>
            </a:fld>
            <a:endParaRPr lang="it-IT" sz="1400" dirty="0"/>
          </a:p>
        </p:txBody>
      </p:sp>
      <p:sp>
        <p:nvSpPr>
          <p:cNvPr id="58370" name="Rectangle 2"/>
          <p:cNvSpPr>
            <a:spLocks noGrp="1" noChangeArrowheads="1"/>
          </p:cNvSpPr>
          <p:nvPr>
            <p:ph type="ctrTitle" idx="4294967295"/>
          </p:nvPr>
        </p:nvSpPr>
        <p:spPr bwMode="auto">
          <a:xfrm>
            <a:off x="1042988" y="333375"/>
            <a:ext cx="7086600" cy="1150938"/>
          </a:xfrm>
          <a:prstGeom prst="rect">
            <a:avLst/>
          </a:prstGeom>
          <a:ln>
            <a:miter lim="800000"/>
            <a:headEnd/>
            <a:tailEnd/>
          </a:ln>
        </p:spPr>
        <p:txBody>
          <a:bodyPr anchor="b"/>
          <a:lstStyle/>
          <a:p>
            <a:pPr algn="r" eaLnBrk="1" hangingPunct="1">
              <a:defRPr/>
            </a:pPr>
            <a:r>
              <a:rPr lang="it-IT" sz="2400" smtClean="0"/>
              <a:t>ROTARY CLUB DISTRETTO 2040</a:t>
            </a:r>
            <a:br>
              <a:rPr lang="it-IT" sz="2400" smtClean="0"/>
            </a:br>
            <a:r>
              <a:rPr lang="it-IT" sz="2400" smtClean="0"/>
              <a:t>                                     GRUPPO 4</a:t>
            </a:r>
          </a:p>
        </p:txBody>
      </p:sp>
      <p:sp>
        <p:nvSpPr>
          <p:cNvPr id="17414" name="Rettangolo 7"/>
          <p:cNvSpPr>
            <a:spLocks noChangeArrowheads="1"/>
          </p:cNvSpPr>
          <p:nvPr/>
        </p:nvSpPr>
        <p:spPr bwMode="auto">
          <a:xfrm>
            <a:off x="1214414" y="4547724"/>
            <a:ext cx="6215084" cy="738664"/>
          </a:xfrm>
          <a:prstGeom prst="rect">
            <a:avLst/>
          </a:prstGeom>
          <a:noFill/>
          <a:ln w="9525">
            <a:noFill/>
            <a:miter lim="800000"/>
            <a:headEnd/>
            <a:tailEnd/>
          </a:ln>
        </p:spPr>
        <p:txBody>
          <a:bodyPr wrap="square">
            <a:spAutoFit/>
          </a:bodyPr>
          <a:lstStyle/>
          <a:p>
            <a:endParaRPr lang="it-IT" dirty="0"/>
          </a:p>
          <a:p>
            <a:r>
              <a:rPr lang="it-IT" sz="2400" b="1" dirty="0" smtClean="0"/>
              <a:t>per:</a:t>
            </a:r>
            <a:endParaRPr lang="it-IT" sz="2400" b="1" dirty="0"/>
          </a:p>
        </p:txBody>
      </p:sp>
      <p:sp>
        <p:nvSpPr>
          <p:cNvPr id="7" name="Rettangolo 7"/>
          <p:cNvSpPr>
            <a:spLocks noChangeArrowheads="1"/>
          </p:cNvSpPr>
          <p:nvPr/>
        </p:nvSpPr>
        <p:spPr bwMode="auto">
          <a:xfrm>
            <a:off x="1285852" y="2056147"/>
            <a:ext cx="6215084" cy="1015663"/>
          </a:xfrm>
          <a:prstGeom prst="rect">
            <a:avLst/>
          </a:prstGeom>
          <a:noFill/>
          <a:ln w="9525">
            <a:noFill/>
            <a:miter lim="800000"/>
            <a:headEnd/>
            <a:tailEnd/>
          </a:ln>
        </p:spPr>
        <p:txBody>
          <a:bodyPr wrap="square">
            <a:spAutoFit/>
          </a:bodyPr>
          <a:lstStyle/>
          <a:p>
            <a:pPr algn="ctr"/>
            <a:r>
              <a:rPr lang="it-IT" sz="3600" b="1" dirty="0" smtClean="0">
                <a:solidFill>
                  <a:srgbClr val="FFFF00"/>
                </a:solidFill>
              </a:rPr>
              <a:t>La famiglia</a:t>
            </a:r>
          </a:p>
          <a:p>
            <a:r>
              <a:rPr lang="it-IT" sz="2400" b="1" dirty="0"/>
              <a:t>ha bisogno di</a:t>
            </a:r>
            <a:r>
              <a:rPr lang="it-IT" sz="2400" b="1" dirty="0" smtClean="0"/>
              <a:t>:</a:t>
            </a:r>
            <a:endParaRPr lang="it-IT" sz="2400" b="1" dirty="0"/>
          </a:p>
        </p:txBody>
      </p:sp>
      <p:sp>
        <p:nvSpPr>
          <p:cNvPr id="8" name="Rettangolo 7"/>
          <p:cNvSpPr>
            <a:spLocks noChangeArrowheads="1"/>
          </p:cNvSpPr>
          <p:nvPr/>
        </p:nvSpPr>
        <p:spPr bwMode="auto">
          <a:xfrm>
            <a:off x="1366814" y="3103434"/>
            <a:ext cx="6215084" cy="1754326"/>
          </a:xfrm>
          <a:prstGeom prst="rect">
            <a:avLst/>
          </a:prstGeom>
          <a:noFill/>
          <a:ln w="9525">
            <a:noFill/>
            <a:miter lim="800000"/>
            <a:headEnd/>
            <a:tailEnd/>
          </a:ln>
        </p:spPr>
        <p:txBody>
          <a:bodyPr wrap="square">
            <a:spAutoFit/>
          </a:bodyPr>
          <a:lstStyle/>
          <a:p>
            <a:r>
              <a:rPr lang="it-IT" dirty="0" smtClean="0"/>
              <a:t>1</a:t>
            </a:r>
            <a:r>
              <a:rPr lang="it-IT" dirty="0"/>
              <a:t>. Conoscere il problema</a:t>
            </a:r>
          </a:p>
          <a:p>
            <a:r>
              <a:rPr lang="it-IT" dirty="0"/>
              <a:t>2. Condividerlo con altri</a:t>
            </a:r>
          </a:p>
          <a:p>
            <a:r>
              <a:rPr lang="it-IT" dirty="0"/>
              <a:t>3. Avere informazioni utili</a:t>
            </a:r>
          </a:p>
          <a:p>
            <a:r>
              <a:rPr lang="it-IT" dirty="0"/>
              <a:t>4. Essere sostenuta da persone competenti</a:t>
            </a:r>
          </a:p>
          <a:p>
            <a:r>
              <a:rPr lang="it-IT" dirty="0"/>
              <a:t>- nell’affrontare i problemi</a:t>
            </a:r>
          </a:p>
          <a:p>
            <a:pPr>
              <a:buFontTx/>
              <a:buChar char="-"/>
            </a:pPr>
            <a:r>
              <a:rPr lang="it-IT" dirty="0" smtClean="0"/>
              <a:t>nel </a:t>
            </a:r>
            <a:r>
              <a:rPr lang="it-IT" dirty="0"/>
              <a:t>rapporto con la </a:t>
            </a:r>
            <a:r>
              <a:rPr lang="it-IT" dirty="0" smtClean="0"/>
              <a:t>scuola</a:t>
            </a:r>
          </a:p>
        </p:txBody>
      </p:sp>
      <p:sp>
        <p:nvSpPr>
          <p:cNvPr id="9" name="Rettangolo 7"/>
          <p:cNvSpPr>
            <a:spLocks noChangeArrowheads="1"/>
          </p:cNvSpPr>
          <p:nvPr/>
        </p:nvSpPr>
        <p:spPr bwMode="auto">
          <a:xfrm>
            <a:off x="1366814" y="4929198"/>
            <a:ext cx="6215084" cy="1846659"/>
          </a:xfrm>
          <a:prstGeom prst="rect">
            <a:avLst/>
          </a:prstGeom>
          <a:noFill/>
          <a:ln w="9525">
            <a:noFill/>
            <a:miter lim="800000"/>
            <a:headEnd/>
            <a:tailEnd/>
          </a:ln>
        </p:spPr>
        <p:txBody>
          <a:bodyPr wrap="square">
            <a:spAutoFit/>
          </a:bodyPr>
          <a:lstStyle/>
          <a:p>
            <a:pPr algn="ctr"/>
            <a:endParaRPr lang="it-IT" sz="2400" b="1" dirty="0"/>
          </a:p>
          <a:p>
            <a:r>
              <a:rPr lang="it-IT" dirty="0"/>
              <a:t>• Vincere la delusione</a:t>
            </a:r>
          </a:p>
          <a:p>
            <a:r>
              <a:rPr lang="it-IT" dirty="0"/>
              <a:t>• Alleggerire la tensione</a:t>
            </a:r>
          </a:p>
          <a:p>
            <a:r>
              <a:rPr lang="it-IT" dirty="0"/>
              <a:t>• Potersi occupare di altro oltre la scuola</a:t>
            </a:r>
          </a:p>
          <a:p>
            <a:endParaRPr lang="it-IT" dirty="0"/>
          </a:p>
          <a:p>
            <a:endParaRPr lang="it-IT" b="1" dirty="0"/>
          </a:p>
        </p:txBody>
      </p:sp>
      <p:pic>
        <p:nvPicPr>
          <p:cNvPr id="10" name="Picture 5" descr="K:\ROTARY 2008-09 PR\Loghi\logorotary09-10-small.jpg"/>
          <p:cNvPicPr>
            <a:picLocks noChangeAspect="1" noChangeArrowheads="1"/>
          </p:cNvPicPr>
          <p:nvPr/>
        </p:nvPicPr>
        <p:blipFill>
          <a:blip r:embed="rId4" cstate="print"/>
          <a:srcRect/>
          <a:stretch>
            <a:fillRect/>
          </a:stretch>
        </p:blipFill>
        <p:spPr bwMode="auto">
          <a:xfrm>
            <a:off x="250825" y="188913"/>
            <a:ext cx="2366963" cy="1420812"/>
          </a:xfrm>
          <a:prstGeom prst="rect">
            <a:avLst/>
          </a:prstGeom>
          <a:noFill/>
          <a:ln w="9525">
            <a:noFill/>
            <a:miter lim="800000"/>
            <a:headEnd/>
            <a:tailEnd/>
          </a:ln>
        </p:spPr>
      </p:pic>
    </p:spTree>
    <p:custDataLst>
      <p:tags r:id="rId1"/>
    </p:custDataLst>
  </p:cSld>
  <p:clrMapOvr>
    <a:masterClrMapping/>
  </p:clrMapOvr>
  <p:transition advTm="21859"/>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2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1" nodeType="clickEffect">
                                  <p:stCondLst>
                                    <p:cond delay="0"/>
                                  </p:stCondLst>
                                  <p:childTnLst>
                                    <p:set>
                                      <p:cBhvr>
                                        <p:cTn id="16" dur="1" fill="hold">
                                          <p:stCondLst>
                                            <p:cond delay="0"/>
                                          </p:stCondLst>
                                        </p:cTn>
                                        <p:tgtEl>
                                          <p:spTgt spid="17414"/>
                                        </p:tgtEl>
                                        <p:attrNameLst>
                                          <p:attrName>style.visibility</p:attrName>
                                        </p:attrNameLst>
                                      </p:cBhvr>
                                      <p:to>
                                        <p:strVal val="visible"/>
                                      </p:to>
                                    </p:set>
                                    <p:animEffect transition="in" filter="fade">
                                      <p:cBhvr>
                                        <p:cTn id="17" dur="2000"/>
                                        <p:tgtEl>
                                          <p:spTgt spid="1741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4" grpId="1"/>
      <p:bldP spid="7" grpId="0"/>
      <p:bldP spid="8"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0"/>
          <p:cNvSpPr>
            <a:spLocks noGrp="1" noChangeArrowheads="1"/>
          </p:cNvSpPr>
          <p:nvPr>
            <p:ph type="sldNum" sz="quarter" idx="12"/>
          </p:nvPr>
        </p:nvSpPr>
        <p:spPr/>
        <p:txBody>
          <a:bodyPr/>
          <a:lstStyle/>
          <a:p>
            <a:pPr>
              <a:defRPr/>
            </a:pPr>
            <a:fld id="{0DE82985-B315-4181-ACDD-11BF13391267}" type="slidenum">
              <a:rPr lang="it-IT" sz="1400"/>
              <a:pPr>
                <a:defRPr/>
              </a:pPr>
              <a:t>11</a:t>
            </a:fld>
            <a:endParaRPr lang="it-IT" sz="1400"/>
          </a:p>
        </p:txBody>
      </p:sp>
      <p:sp>
        <p:nvSpPr>
          <p:cNvPr id="58370" name="Rectangle 2"/>
          <p:cNvSpPr>
            <a:spLocks noGrp="1" noChangeArrowheads="1"/>
          </p:cNvSpPr>
          <p:nvPr>
            <p:ph type="ctrTitle" idx="4294967295"/>
          </p:nvPr>
        </p:nvSpPr>
        <p:spPr bwMode="auto">
          <a:xfrm>
            <a:off x="1042988" y="333375"/>
            <a:ext cx="7086600" cy="1150938"/>
          </a:xfrm>
          <a:prstGeom prst="rect">
            <a:avLst/>
          </a:prstGeom>
          <a:ln>
            <a:miter lim="800000"/>
            <a:headEnd/>
            <a:tailEnd/>
          </a:ln>
        </p:spPr>
        <p:txBody>
          <a:bodyPr anchor="b"/>
          <a:lstStyle/>
          <a:p>
            <a:pPr algn="r" eaLnBrk="1" hangingPunct="1">
              <a:defRPr/>
            </a:pPr>
            <a:r>
              <a:rPr lang="it-IT" sz="2400" smtClean="0"/>
              <a:t>ROTARY CLUB DISTRETTO 2040</a:t>
            </a:r>
            <a:br>
              <a:rPr lang="it-IT" sz="2400" smtClean="0"/>
            </a:br>
            <a:r>
              <a:rPr lang="it-IT" sz="2400" smtClean="0"/>
              <a:t>                                     GRUPPO 4</a:t>
            </a:r>
          </a:p>
        </p:txBody>
      </p:sp>
      <p:sp>
        <p:nvSpPr>
          <p:cNvPr id="20486" name="Rettangolo 7"/>
          <p:cNvSpPr>
            <a:spLocks noChangeArrowheads="1"/>
          </p:cNvSpPr>
          <p:nvPr/>
        </p:nvSpPr>
        <p:spPr bwMode="auto">
          <a:xfrm>
            <a:off x="1643042" y="2000240"/>
            <a:ext cx="6286500" cy="954107"/>
          </a:xfrm>
          <a:prstGeom prst="rect">
            <a:avLst/>
          </a:prstGeom>
          <a:noFill/>
          <a:ln w="9525">
            <a:noFill/>
            <a:miter lim="800000"/>
            <a:headEnd/>
            <a:tailEnd/>
          </a:ln>
        </p:spPr>
        <p:txBody>
          <a:bodyPr>
            <a:spAutoFit/>
          </a:bodyPr>
          <a:lstStyle/>
          <a:p>
            <a:pPr algn="ctr"/>
            <a:r>
              <a:rPr lang="it-IT" sz="3200" b="1" dirty="0">
                <a:solidFill>
                  <a:srgbClr val="FFFF00"/>
                </a:solidFill>
              </a:rPr>
              <a:t>La scuola</a:t>
            </a:r>
          </a:p>
          <a:p>
            <a:r>
              <a:rPr lang="it-IT" sz="2400" b="1" dirty="0"/>
              <a:t>ha bisogno di</a:t>
            </a:r>
            <a:r>
              <a:rPr lang="it-IT" sz="2400" b="1" dirty="0" smtClean="0"/>
              <a:t>:</a:t>
            </a:r>
            <a:endParaRPr lang="it-IT" sz="2400" b="1" dirty="0"/>
          </a:p>
        </p:txBody>
      </p:sp>
      <p:sp>
        <p:nvSpPr>
          <p:cNvPr id="7" name="Rettangolo 7"/>
          <p:cNvSpPr>
            <a:spLocks noChangeArrowheads="1"/>
          </p:cNvSpPr>
          <p:nvPr/>
        </p:nvSpPr>
        <p:spPr bwMode="auto">
          <a:xfrm>
            <a:off x="1857356" y="5643578"/>
            <a:ext cx="6286500" cy="923330"/>
          </a:xfrm>
          <a:prstGeom prst="rect">
            <a:avLst/>
          </a:prstGeom>
          <a:noFill/>
          <a:ln w="9525">
            <a:noFill/>
            <a:miter lim="800000"/>
            <a:headEnd/>
            <a:tailEnd/>
          </a:ln>
        </p:spPr>
        <p:txBody>
          <a:bodyPr>
            <a:spAutoFit/>
          </a:bodyPr>
          <a:lstStyle/>
          <a:p>
            <a:r>
              <a:rPr lang="it-IT" dirty="0" smtClean="0"/>
              <a:t>1</a:t>
            </a:r>
            <a:r>
              <a:rPr lang="it-IT" dirty="0"/>
              <a:t>. Individuare le caratteristiche del singolo alunno con DSA</a:t>
            </a:r>
          </a:p>
          <a:p>
            <a:r>
              <a:rPr lang="it-IT" dirty="0"/>
              <a:t>2. Impostare un piano di lavoro personalizzato per modalità e quantità delle richieste e per strategie di valutazione</a:t>
            </a:r>
          </a:p>
        </p:txBody>
      </p:sp>
      <p:sp>
        <p:nvSpPr>
          <p:cNvPr id="8" name="Rettangolo 7"/>
          <p:cNvSpPr>
            <a:spLocks noChangeArrowheads="1"/>
          </p:cNvSpPr>
          <p:nvPr/>
        </p:nvSpPr>
        <p:spPr bwMode="auto">
          <a:xfrm>
            <a:off x="1866880" y="2857496"/>
            <a:ext cx="6705648" cy="2308324"/>
          </a:xfrm>
          <a:prstGeom prst="rect">
            <a:avLst/>
          </a:prstGeom>
          <a:noFill/>
          <a:ln w="9525">
            <a:noFill/>
            <a:miter lim="800000"/>
            <a:headEnd/>
            <a:tailEnd/>
          </a:ln>
        </p:spPr>
        <p:txBody>
          <a:bodyPr wrap="square">
            <a:spAutoFit/>
          </a:bodyPr>
          <a:lstStyle/>
          <a:p>
            <a:r>
              <a:rPr lang="it-IT" dirty="0" smtClean="0"/>
              <a:t>1</a:t>
            </a:r>
            <a:r>
              <a:rPr lang="it-IT" dirty="0"/>
              <a:t>. Conoscere le caratteristiche dei DSA in generale</a:t>
            </a:r>
          </a:p>
          <a:p>
            <a:r>
              <a:rPr lang="it-IT" dirty="0"/>
              <a:t>2. Conoscere la legislazione relativa</a:t>
            </a:r>
          </a:p>
          <a:p>
            <a:r>
              <a:rPr lang="it-IT" dirty="0"/>
              <a:t>3. Gestire il problema nell’ambito generale </a:t>
            </a:r>
            <a:r>
              <a:rPr lang="it-IT" dirty="0" smtClean="0"/>
              <a:t> dell’organizzazione </a:t>
            </a:r>
            <a:r>
              <a:rPr lang="it-IT" dirty="0"/>
              <a:t>scolastica</a:t>
            </a:r>
          </a:p>
          <a:p>
            <a:r>
              <a:rPr lang="it-IT" dirty="0"/>
              <a:t>4. Sviluppare una didattica inclusiva</a:t>
            </a:r>
          </a:p>
          <a:p>
            <a:r>
              <a:rPr lang="it-IT" dirty="0"/>
              <a:t>5. Conoscere alcune fondamentali buone pratiche didattiche</a:t>
            </a:r>
          </a:p>
          <a:p>
            <a:r>
              <a:rPr lang="it-IT" dirty="0"/>
              <a:t>6. Conoscere i fondamentali mezzi compensativi</a:t>
            </a:r>
          </a:p>
          <a:p>
            <a:r>
              <a:rPr lang="it-IT" dirty="0"/>
              <a:t>7. Collaborare con enti </a:t>
            </a:r>
            <a:r>
              <a:rPr lang="it-IT" dirty="0" smtClean="0"/>
              <a:t>esterni di </a:t>
            </a:r>
            <a:r>
              <a:rPr lang="it-IT" dirty="0"/>
              <a:t>valutazione</a:t>
            </a:r>
          </a:p>
        </p:txBody>
      </p:sp>
      <p:sp>
        <p:nvSpPr>
          <p:cNvPr id="9" name="Rettangolo 7"/>
          <p:cNvSpPr>
            <a:spLocks noChangeArrowheads="1"/>
          </p:cNvSpPr>
          <p:nvPr/>
        </p:nvSpPr>
        <p:spPr bwMode="auto">
          <a:xfrm>
            <a:off x="1643042" y="4929198"/>
            <a:ext cx="6286500" cy="738664"/>
          </a:xfrm>
          <a:prstGeom prst="rect">
            <a:avLst/>
          </a:prstGeom>
          <a:noFill/>
          <a:ln w="9525">
            <a:noFill/>
            <a:miter lim="800000"/>
            <a:headEnd/>
            <a:tailEnd/>
          </a:ln>
        </p:spPr>
        <p:txBody>
          <a:bodyPr>
            <a:spAutoFit/>
          </a:bodyPr>
          <a:lstStyle/>
          <a:p>
            <a:endParaRPr lang="it-IT" dirty="0"/>
          </a:p>
          <a:p>
            <a:r>
              <a:rPr lang="it-IT" sz="2400" b="1" dirty="0"/>
              <a:t>per</a:t>
            </a:r>
            <a:r>
              <a:rPr lang="it-IT" sz="2400" b="1" dirty="0" smtClean="0"/>
              <a:t>:</a:t>
            </a:r>
            <a:endParaRPr lang="it-IT" sz="2400" b="1" dirty="0"/>
          </a:p>
        </p:txBody>
      </p:sp>
      <p:pic>
        <p:nvPicPr>
          <p:cNvPr id="10" name="Picture 5" descr="K:\ROTARY 2008-09 PR\Loghi\logorotary09-10-small.jpg"/>
          <p:cNvPicPr>
            <a:picLocks noChangeAspect="1" noChangeArrowheads="1"/>
          </p:cNvPicPr>
          <p:nvPr/>
        </p:nvPicPr>
        <p:blipFill>
          <a:blip r:embed="rId4" cstate="print"/>
          <a:srcRect/>
          <a:stretch>
            <a:fillRect/>
          </a:stretch>
        </p:blipFill>
        <p:spPr bwMode="auto">
          <a:xfrm>
            <a:off x="250825" y="188913"/>
            <a:ext cx="2366963" cy="1420812"/>
          </a:xfrm>
          <a:prstGeom prst="rect">
            <a:avLst/>
          </a:prstGeom>
          <a:noFill/>
          <a:ln w="9525">
            <a:noFill/>
            <a:miter lim="800000"/>
            <a:headEnd/>
            <a:tailEnd/>
          </a:ln>
        </p:spPr>
      </p:pic>
    </p:spTree>
    <p:custDataLst>
      <p:tags r:id="rId1"/>
    </p:custDataLst>
  </p:cSld>
  <p:clrMapOvr>
    <a:masterClrMapping/>
  </p:clrMapOvr>
  <p:transition advTm="27296"/>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486"/>
                                        </p:tgtEl>
                                        <p:attrNameLst>
                                          <p:attrName>style.visibility</p:attrName>
                                        </p:attrNameLst>
                                      </p:cBhvr>
                                      <p:to>
                                        <p:strVal val="visible"/>
                                      </p:to>
                                    </p:set>
                                    <p:animEffect transition="in" filter="fade">
                                      <p:cBhvr>
                                        <p:cTn id="7" dur="2000"/>
                                        <p:tgtEl>
                                          <p:spTgt spid="2048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2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20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6" grpId="0"/>
      <p:bldP spid="7" grpId="0"/>
      <p:bldP spid="8" grpId="0"/>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0"/>
          <p:cNvSpPr>
            <a:spLocks noGrp="1" noChangeArrowheads="1"/>
          </p:cNvSpPr>
          <p:nvPr>
            <p:ph type="sldNum" sz="quarter" idx="12"/>
          </p:nvPr>
        </p:nvSpPr>
        <p:spPr/>
        <p:txBody>
          <a:bodyPr/>
          <a:lstStyle/>
          <a:p>
            <a:pPr>
              <a:defRPr/>
            </a:pPr>
            <a:fld id="{168B04A7-1D5D-4537-B3B4-E3A251A4E178}" type="slidenum">
              <a:rPr lang="it-IT" sz="1400"/>
              <a:pPr>
                <a:defRPr/>
              </a:pPr>
              <a:t>12</a:t>
            </a:fld>
            <a:endParaRPr lang="it-IT" sz="1400"/>
          </a:p>
        </p:txBody>
      </p:sp>
      <p:sp>
        <p:nvSpPr>
          <p:cNvPr id="56322" name="Rectangle 2"/>
          <p:cNvSpPr>
            <a:spLocks noGrp="1" noChangeArrowheads="1"/>
          </p:cNvSpPr>
          <p:nvPr>
            <p:ph type="ctrTitle" idx="4294967295"/>
          </p:nvPr>
        </p:nvSpPr>
        <p:spPr bwMode="auto">
          <a:xfrm>
            <a:off x="1042988" y="333375"/>
            <a:ext cx="7086600" cy="1150938"/>
          </a:xfrm>
          <a:prstGeom prst="rect">
            <a:avLst/>
          </a:prstGeom>
          <a:ln>
            <a:miter lim="800000"/>
            <a:headEnd/>
            <a:tailEnd/>
          </a:ln>
        </p:spPr>
        <p:txBody>
          <a:bodyPr anchor="b"/>
          <a:lstStyle/>
          <a:p>
            <a:pPr algn="r" eaLnBrk="1" hangingPunct="1">
              <a:defRPr/>
            </a:pPr>
            <a:r>
              <a:rPr lang="it-IT" sz="2400" smtClean="0"/>
              <a:t>ROTARY CLUB DISTRETTO 2040</a:t>
            </a:r>
            <a:br>
              <a:rPr lang="it-IT" sz="2400" smtClean="0"/>
            </a:br>
            <a:r>
              <a:rPr lang="it-IT" sz="2400" smtClean="0"/>
              <a:t>                                     GRUPPO 4</a:t>
            </a:r>
          </a:p>
        </p:txBody>
      </p:sp>
      <p:sp>
        <p:nvSpPr>
          <p:cNvPr id="56323" name="Text Box 3"/>
          <p:cNvSpPr txBox="1">
            <a:spLocks noChangeArrowheads="1"/>
          </p:cNvSpPr>
          <p:nvPr/>
        </p:nvSpPr>
        <p:spPr bwMode="auto">
          <a:xfrm>
            <a:off x="1000125" y="2286000"/>
            <a:ext cx="7858125" cy="461665"/>
          </a:xfrm>
          <a:prstGeom prst="rect">
            <a:avLst/>
          </a:prstGeom>
          <a:noFill/>
          <a:ln w="9525">
            <a:noFill/>
            <a:miter lim="800000"/>
            <a:headEnd/>
            <a:tailEnd/>
          </a:ln>
        </p:spPr>
        <p:txBody>
          <a:bodyPr>
            <a:spAutoFit/>
          </a:bodyPr>
          <a:lstStyle/>
          <a:p>
            <a:pPr marL="371475" indent="-371475" algn="just">
              <a:spcBef>
                <a:spcPct val="50000"/>
              </a:spcBef>
            </a:pPr>
            <a:r>
              <a:rPr lang="it-IT" sz="2400" b="1" dirty="0"/>
              <a:t>    </a:t>
            </a:r>
            <a:endParaRPr lang="it-IT" sz="2400" b="1" u="sng" dirty="0"/>
          </a:p>
        </p:txBody>
      </p:sp>
      <p:sp>
        <p:nvSpPr>
          <p:cNvPr id="8" name="Rettangolo 7"/>
          <p:cNvSpPr/>
          <p:nvPr/>
        </p:nvSpPr>
        <p:spPr>
          <a:xfrm>
            <a:off x="1000100" y="2857497"/>
            <a:ext cx="6929486" cy="1323439"/>
          </a:xfrm>
          <a:prstGeom prst="rect">
            <a:avLst/>
          </a:prstGeom>
        </p:spPr>
        <p:txBody>
          <a:bodyPr wrap="square">
            <a:spAutoFit/>
          </a:bodyPr>
          <a:lstStyle/>
          <a:p>
            <a:r>
              <a:rPr lang="it-IT" sz="4000" b="1" dirty="0" smtClean="0">
                <a:solidFill>
                  <a:srgbClr val="FFFF00"/>
                </a:solidFill>
              </a:rPr>
              <a:t>Alla luce di quanto visto, </a:t>
            </a:r>
          </a:p>
          <a:p>
            <a:r>
              <a:rPr lang="it-IT" sz="4000" b="1" dirty="0">
                <a:solidFill>
                  <a:srgbClr val="FFFF00"/>
                </a:solidFill>
              </a:rPr>
              <a:t>cosa </a:t>
            </a:r>
            <a:r>
              <a:rPr lang="it-IT" sz="4000" b="1" dirty="0" smtClean="0">
                <a:solidFill>
                  <a:srgbClr val="FFFF00"/>
                </a:solidFill>
              </a:rPr>
              <a:t>fare ?</a:t>
            </a:r>
            <a:endParaRPr lang="it-IT" sz="4000" b="1" dirty="0">
              <a:solidFill>
                <a:srgbClr val="FFFF00"/>
              </a:solidFill>
            </a:endParaRPr>
          </a:p>
        </p:txBody>
      </p:sp>
      <p:pic>
        <p:nvPicPr>
          <p:cNvPr id="7" name="Picture 5" descr="K:\ROTARY 2008-09 PR\Loghi\logorotary09-10-small.jpg"/>
          <p:cNvPicPr>
            <a:picLocks noChangeAspect="1" noChangeArrowheads="1"/>
          </p:cNvPicPr>
          <p:nvPr/>
        </p:nvPicPr>
        <p:blipFill>
          <a:blip r:embed="rId4" cstate="print"/>
          <a:srcRect/>
          <a:stretch>
            <a:fillRect/>
          </a:stretch>
        </p:blipFill>
        <p:spPr bwMode="auto">
          <a:xfrm>
            <a:off x="250825" y="188913"/>
            <a:ext cx="2366963" cy="1420812"/>
          </a:xfrm>
          <a:prstGeom prst="rect">
            <a:avLst/>
          </a:prstGeom>
          <a:noFill/>
          <a:ln w="9525">
            <a:noFill/>
            <a:miter lim="800000"/>
            <a:headEnd/>
            <a:tailEnd/>
          </a:ln>
        </p:spPr>
      </p:pic>
    </p:spTree>
    <p:custDataLst>
      <p:tags r:id="rId1"/>
    </p:custDataLst>
  </p:cSld>
  <p:clrMapOvr>
    <a:masterClrMapping/>
  </p:clrMapOvr>
  <p:transition advTm="5297"/>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4294967295"/>
          </p:nvPr>
        </p:nvSpPr>
        <p:spPr>
          <a:xfrm>
            <a:off x="1258888" y="2214554"/>
            <a:ext cx="7273925" cy="2571768"/>
          </a:xfrm>
          <a:ln w="38100">
            <a:solidFill>
              <a:srgbClr val="FFFF00"/>
            </a:solidFill>
          </a:ln>
        </p:spPr>
        <p:txBody>
          <a:bodyPr/>
          <a:lstStyle/>
          <a:p>
            <a:pPr marL="0" indent="0" algn="ctr" eaLnBrk="1" hangingPunct="1">
              <a:buFont typeface="Wingdings" pitchFamily="2" charset="2"/>
              <a:buNone/>
              <a:defRPr/>
            </a:pPr>
            <a:endParaRPr lang="it-IT" sz="3600" b="1" dirty="0" smtClean="0">
              <a:solidFill>
                <a:srgbClr val="FFFF00"/>
              </a:solidFill>
            </a:endParaRPr>
          </a:p>
          <a:p>
            <a:pPr marL="0" indent="0" algn="ctr" eaLnBrk="1" hangingPunct="1">
              <a:buFont typeface="Wingdings" pitchFamily="2" charset="2"/>
              <a:buNone/>
              <a:defRPr/>
            </a:pPr>
            <a:r>
              <a:rPr lang="it-IT" sz="3600" b="1" dirty="0" smtClean="0">
                <a:solidFill>
                  <a:srgbClr val="FFFF00"/>
                </a:solidFill>
              </a:rPr>
              <a:t>PROGETTO DISLESSIA</a:t>
            </a:r>
          </a:p>
          <a:p>
            <a:pPr marL="0" indent="0" algn="ctr" eaLnBrk="1" hangingPunct="1">
              <a:buFont typeface="Wingdings" pitchFamily="2" charset="2"/>
              <a:buNone/>
              <a:defRPr/>
            </a:pPr>
            <a:r>
              <a:rPr lang="it-IT" sz="3600" b="1" dirty="0" smtClean="0">
                <a:solidFill>
                  <a:srgbClr val="FFFF00"/>
                </a:solidFill>
              </a:rPr>
              <a:t>“Aiuto allo studio”</a:t>
            </a:r>
          </a:p>
        </p:txBody>
      </p:sp>
      <p:pic>
        <p:nvPicPr>
          <p:cNvPr id="32771" name="Picture 5" descr="K:\ROTARY 2008-09 PR\Loghi\logorotary09-10-small.jpg"/>
          <p:cNvPicPr>
            <a:picLocks noChangeAspect="1" noChangeArrowheads="1"/>
          </p:cNvPicPr>
          <p:nvPr/>
        </p:nvPicPr>
        <p:blipFill>
          <a:blip r:embed="rId3" cstate="print"/>
          <a:srcRect/>
          <a:stretch>
            <a:fillRect/>
          </a:stretch>
        </p:blipFill>
        <p:spPr bwMode="auto">
          <a:xfrm>
            <a:off x="250825" y="188913"/>
            <a:ext cx="2366963" cy="1420812"/>
          </a:xfrm>
          <a:prstGeom prst="rect">
            <a:avLst/>
          </a:prstGeom>
          <a:noFill/>
          <a:ln w="9525">
            <a:noFill/>
            <a:miter lim="800000"/>
            <a:headEnd/>
            <a:tailEnd/>
          </a:ln>
        </p:spPr>
      </p:pic>
      <p:sp>
        <p:nvSpPr>
          <p:cNvPr id="6" name="Rectangle 2"/>
          <p:cNvSpPr txBox="1">
            <a:spLocks noChangeArrowheads="1"/>
          </p:cNvSpPr>
          <p:nvPr/>
        </p:nvSpPr>
        <p:spPr bwMode="auto">
          <a:xfrm>
            <a:off x="1042988" y="333375"/>
            <a:ext cx="7086600" cy="1150938"/>
          </a:xfrm>
          <a:prstGeom prst="rect">
            <a:avLst/>
          </a:prstGeom>
          <a:ln>
            <a:miter lim="800000"/>
            <a:headEnd/>
            <a:tailEnd/>
          </a:ln>
        </p:spPr>
        <p:txBody>
          <a:bodyPr anchor="b"/>
          <a:lstStyle/>
          <a:p>
            <a:pPr algn="r">
              <a:defRPr/>
            </a:pPr>
            <a:r>
              <a:rPr lang="it-IT" sz="2400" b="1" kern="0">
                <a:solidFill>
                  <a:schemeClr val="tx2"/>
                </a:solidFill>
                <a:effectLst>
                  <a:outerShdw blurRad="38100" dist="38100" dir="2700000" algn="tl">
                    <a:srgbClr val="000000"/>
                  </a:outerShdw>
                </a:effectLst>
                <a:latin typeface="+mj-lt"/>
                <a:ea typeface="+mj-ea"/>
                <a:cs typeface="+mj-cs"/>
              </a:rPr>
              <a:t>ROTARY CLUB DISTRETTO 2040</a:t>
            </a:r>
            <a:br>
              <a:rPr lang="it-IT" sz="2400" b="1" kern="0">
                <a:solidFill>
                  <a:schemeClr val="tx2"/>
                </a:solidFill>
                <a:effectLst>
                  <a:outerShdw blurRad="38100" dist="38100" dir="2700000" algn="tl">
                    <a:srgbClr val="000000"/>
                  </a:outerShdw>
                </a:effectLst>
                <a:latin typeface="+mj-lt"/>
                <a:ea typeface="+mj-ea"/>
                <a:cs typeface="+mj-cs"/>
              </a:rPr>
            </a:br>
            <a:r>
              <a:rPr lang="it-IT" sz="2400" b="1" kern="0">
                <a:solidFill>
                  <a:schemeClr val="tx2"/>
                </a:solidFill>
                <a:effectLst>
                  <a:outerShdw blurRad="38100" dist="38100" dir="2700000" algn="tl">
                    <a:srgbClr val="000000"/>
                  </a:outerShdw>
                </a:effectLst>
                <a:latin typeface="+mj-lt"/>
                <a:ea typeface="+mj-ea"/>
                <a:cs typeface="+mj-cs"/>
              </a:rPr>
              <a:t>GRUPPO 4</a:t>
            </a:r>
            <a:endParaRPr lang="it-IT" sz="2400" b="1" kern="0" dirty="0">
              <a:solidFill>
                <a:schemeClr val="tx2"/>
              </a:solidFill>
              <a:effectLst>
                <a:outerShdw blurRad="38100" dist="38100" dir="2700000" algn="tl">
                  <a:srgbClr val="000000"/>
                </a:outerShdw>
              </a:effectLst>
              <a:latin typeface="+mj-lt"/>
              <a:ea typeface="+mj-ea"/>
              <a:cs typeface="+mj-cs"/>
            </a:endParaRPr>
          </a:p>
        </p:txBody>
      </p:sp>
    </p:spTree>
  </p:cSld>
  <p:clrMapOvr>
    <a:masterClrMapping/>
  </p:clrMapOvr>
  <p:transition advTm="4125"/>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bwMode="auto">
          <a:prstGeom prst="rect">
            <a:avLst/>
          </a:prstGeom>
          <a:ln>
            <a:miter lim="800000"/>
            <a:headEnd/>
            <a:tailEnd/>
          </a:ln>
        </p:spPr>
        <p:txBody>
          <a:bodyPr anchor="b"/>
          <a:lstStyle/>
          <a:p>
            <a:pPr algn="r" eaLnBrk="1" hangingPunct="1">
              <a:defRPr/>
            </a:pPr>
            <a:r>
              <a:rPr lang="it-IT" sz="2400" smtClean="0"/>
              <a:t>ROTARY CLUB DISTRETTO 2040</a:t>
            </a:r>
            <a:br>
              <a:rPr lang="it-IT" sz="2400" smtClean="0"/>
            </a:br>
            <a:r>
              <a:rPr lang="it-IT" sz="2400" smtClean="0"/>
              <a:t>                                     GRUPPO 4</a:t>
            </a:r>
          </a:p>
        </p:txBody>
      </p:sp>
      <p:sp>
        <p:nvSpPr>
          <p:cNvPr id="6" name="Rectangle 20"/>
          <p:cNvSpPr>
            <a:spLocks noGrp="1" noChangeArrowheads="1"/>
          </p:cNvSpPr>
          <p:nvPr>
            <p:ph type="sldNum" sz="quarter" idx="12"/>
          </p:nvPr>
        </p:nvSpPr>
        <p:spPr/>
        <p:txBody>
          <a:bodyPr/>
          <a:lstStyle/>
          <a:p>
            <a:pPr>
              <a:defRPr/>
            </a:pPr>
            <a:fld id="{3388DDE8-DD67-4769-BA0C-5C18208DD396}" type="slidenum">
              <a:rPr lang="it-IT" sz="1400"/>
              <a:pPr>
                <a:defRPr/>
              </a:pPr>
              <a:t>14</a:t>
            </a:fld>
            <a:endParaRPr lang="it-IT" sz="1400"/>
          </a:p>
        </p:txBody>
      </p:sp>
      <p:pic>
        <p:nvPicPr>
          <p:cNvPr id="14341" name="Immagine 6" descr="Streep.jpg"/>
          <p:cNvPicPr>
            <a:picLocks noChangeAspect="1" noChangeArrowheads="1"/>
          </p:cNvPicPr>
          <p:nvPr/>
        </p:nvPicPr>
        <p:blipFill>
          <a:blip r:embed="rId4" cstate="print"/>
          <a:srcRect/>
          <a:stretch>
            <a:fillRect/>
          </a:stretch>
        </p:blipFill>
        <p:spPr bwMode="auto">
          <a:xfrm>
            <a:off x="1595438" y="1857375"/>
            <a:ext cx="6119812" cy="781050"/>
          </a:xfrm>
          <a:prstGeom prst="rect">
            <a:avLst/>
          </a:prstGeom>
          <a:noFill/>
          <a:ln w="9525">
            <a:noFill/>
            <a:miter lim="800000"/>
            <a:headEnd/>
            <a:tailEnd/>
          </a:ln>
        </p:spPr>
      </p:pic>
      <p:sp>
        <p:nvSpPr>
          <p:cNvPr id="9" name="Segnaposto contenuto 8"/>
          <p:cNvSpPr>
            <a:spLocks noGrp="1"/>
          </p:cNvSpPr>
          <p:nvPr>
            <p:ph idx="1"/>
          </p:nvPr>
        </p:nvSpPr>
        <p:spPr>
          <a:xfrm>
            <a:off x="1066800" y="2814662"/>
            <a:ext cx="7543800" cy="2900354"/>
          </a:xfrm>
        </p:spPr>
        <p:txBody>
          <a:bodyPr/>
          <a:lstStyle/>
          <a:p>
            <a:r>
              <a:rPr lang="it-IT" dirty="0" smtClean="0">
                <a:solidFill>
                  <a:srgbClr val="FFFF00"/>
                </a:solidFill>
              </a:rPr>
              <a:t>Il progetto prevede:</a:t>
            </a:r>
          </a:p>
          <a:p>
            <a:pPr>
              <a:buNone/>
            </a:pPr>
            <a:r>
              <a:rPr lang="it-IT" sz="2400" b="1" i="1" dirty="0" smtClean="0"/>
              <a:t>	L’istituire</a:t>
            </a:r>
            <a:r>
              <a:rPr lang="it-IT" sz="3600" b="1" i="1" dirty="0" smtClean="0"/>
              <a:t>  </a:t>
            </a:r>
            <a:r>
              <a:rPr lang="it-IT" sz="2000" dirty="0" smtClean="0">
                <a:effectLst/>
              </a:rPr>
              <a:t>nelle scuole dei laboratori didattici atti a sostenere gli alunni con DSA della scuola primaria, secondaria di </a:t>
            </a:r>
            <a:r>
              <a:rPr lang="it-IT" sz="2000" dirty="0" err="1" smtClean="0">
                <a:effectLst/>
              </a:rPr>
              <a:t>I°</a:t>
            </a:r>
            <a:r>
              <a:rPr lang="it-IT" sz="2000" dirty="0" smtClean="0">
                <a:effectLst/>
              </a:rPr>
              <a:t> e </a:t>
            </a:r>
            <a:r>
              <a:rPr lang="it-IT" sz="2000" dirty="0" err="1" smtClean="0">
                <a:effectLst/>
              </a:rPr>
              <a:t>II°</a:t>
            </a:r>
            <a:r>
              <a:rPr lang="it-IT" sz="2000" dirty="0" smtClean="0">
                <a:effectLst/>
              </a:rPr>
              <a:t> grado nel tempo dello studio e dello svolgimento dei compiti.</a:t>
            </a:r>
            <a:endParaRPr lang="it-IT" sz="2000" dirty="0"/>
          </a:p>
        </p:txBody>
      </p:sp>
      <p:pic>
        <p:nvPicPr>
          <p:cNvPr id="10" name="Picture 5" descr="K:\ROTARY 2008-09 PR\Loghi\logorotary09-10-small.jpg"/>
          <p:cNvPicPr>
            <a:picLocks noChangeAspect="1" noChangeArrowheads="1"/>
          </p:cNvPicPr>
          <p:nvPr/>
        </p:nvPicPr>
        <p:blipFill>
          <a:blip r:embed="rId5" cstate="print"/>
          <a:srcRect/>
          <a:stretch>
            <a:fillRect/>
          </a:stretch>
        </p:blipFill>
        <p:spPr bwMode="auto">
          <a:xfrm>
            <a:off x="250825" y="188913"/>
            <a:ext cx="2366963" cy="1420812"/>
          </a:xfrm>
          <a:prstGeom prst="rect">
            <a:avLst/>
          </a:prstGeom>
          <a:noFill/>
          <a:ln w="9525">
            <a:noFill/>
            <a:miter lim="800000"/>
            <a:headEnd/>
            <a:tailEnd/>
          </a:ln>
        </p:spPr>
      </p:pic>
    </p:spTree>
    <p:custDataLst>
      <p:tags r:id="rId1"/>
    </p:custDataLst>
  </p:cSld>
  <p:clrMapOvr>
    <a:masterClrMapping/>
  </p:clrMapOvr>
  <p:transition advTm="13001"/>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20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20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bwMode="auto">
          <a:prstGeom prst="rect">
            <a:avLst/>
          </a:prstGeom>
          <a:ln>
            <a:miter lim="800000"/>
            <a:headEnd/>
            <a:tailEnd/>
          </a:ln>
        </p:spPr>
        <p:txBody>
          <a:bodyPr anchor="b"/>
          <a:lstStyle/>
          <a:p>
            <a:pPr algn="r" eaLnBrk="1" hangingPunct="1">
              <a:defRPr/>
            </a:pPr>
            <a:r>
              <a:rPr lang="it-IT" sz="2400" smtClean="0"/>
              <a:t>ROTARY CLUB DISTRETTO 2040</a:t>
            </a:r>
            <a:br>
              <a:rPr lang="it-IT" sz="2400" smtClean="0"/>
            </a:br>
            <a:r>
              <a:rPr lang="it-IT" sz="2400" smtClean="0"/>
              <a:t>                                     GRUPPO 4</a:t>
            </a:r>
          </a:p>
        </p:txBody>
      </p:sp>
      <p:sp>
        <p:nvSpPr>
          <p:cNvPr id="7" name="Segnaposto contenuto 6"/>
          <p:cNvSpPr>
            <a:spLocks noGrp="1"/>
          </p:cNvSpPr>
          <p:nvPr>
            <p:ph idx="1"/>
          </p:nvPr>
        </p:nvSpPr>
        <p:spPr>
          <a:xfrm>
            <a:off x="1214414" y="2714620"/>
            <a:ext cx="7396186" cy="3167066"/>
          </a:xfrm>
        </p:spPr>
        <p:txBody>
          <a:bodyPr/>
          <a:lstStyle/>
          <a:p>
            <a:r>
              <a:rPr lang="it-IT" dirty="0" smtClean="0">
                <a:solidFill>
                  <a:srgbClr val="FFFF00"/>
                </a:solidFill>
              </a:rPr>
              <a:t>I principali obiettivi del progetto sono:</a:t>
            </a:r>
          </a:p>
          <a:p>
            <a:r>
              <a:rPr lang="it-IT" sz="2400" b="1" i="1" dirty="0" smtClean="0"/>
              <a:t>Realizzare</a:t>
            </a:r>
            <a:r>
              <a:rPr lang="it-IT" sz="2400" dirty="0" smtClean="0"/>
              <a:t>  </a:t>
            </a:r>
            <a:r>
              <a:rPr lang="it-IT" sz="2000" dirty="0" smtClean="0"/>
              <a:t>con gli insegnanti una programmazione didattica individualizzata anche attraverso l’uso di strumenti compensativi e dispensativi.</a:t>
            </a:r>
          </a:p>
          <a:p>
            <a:r>
              <a:rPr lang="it-IT" sz="2400" b="1" i="1" dirty="0" smtClean="0"/>
              <a:t>Supportare </a:t>
            </a:r>
            <a:r>
              <a:rPr lang="it-IT" sz="2400" dirty="0" smtClean="0"/>
              <a:t> </a:t>
            </a:r>
            <a:r>
              <a:rPr lang="it-IT" sz="2000" dirty="0" smtClean="0"/>
              <a:t>i ragazzi e i bambini nello studio e nello svolgimento dei compiti, secondo obiettivi e metodologie concordate con gli insegnanti, con l’aiuto e il sostegno di figure professionali competenti per accompagnarli verso l’autonomia.</a:t>
            </a:r>
            <a:endParaRPr lang="it-IT" sz="2000" dirty="0"/>
          </a:p>
        </p:txBody>
      </p:sp>
      <p:sp>
        <p:nvSpPr>
          <p:cNvPr id="6" name="Rectangle 20"/>
          <p:cNvSpPr>
            <a:spLocks noGrp="1" noChangeArrowheads="1"/>
          </p:cNvSpPr>
          <p:nvPr>
            <p:ph type="sldNum" sz="quarter" idx="12"/>
          </p:nvPr>
        </p:nvSpPr>
        <p:spPr/>
        <p:txBody>
          <a:bodyPr/>
          <a:lstStyle/>
          <a:p>
            <a:pPr>
              <a:defRPr/>
            </a:pPr>
            <a:fld id="{3388DDE8-DD67-4769-BA0C-5C18208DD396}" type="slidenum">
              <a:rPr lang="it-IT" sz="1400"/>
              <a:pPr>
                <a:defRPr/>
              </a:pPr>
              <a:t>15</a:t>
            </a:fld>
            <a:endParaRPr lang="it-IT" sz="1400"/>
          </a:p>
        </p:txBody>
      </p:sp>
      <p:pic>
        <p:nvPicPr>
          <p:cNvPr id="14341" name="Immagine 6" descr="Streep.jpg"/>
          <p:cNvPicPr>
            <a:picLocks noChangeAspect="1" noChangeArrowheads="1"/>
          </p:cNvPicPr>
          <p:nvPr/>
        </p:nvPicPr>
        <p:blipFill>
          <a:blip r:embed="rId4" cstate="print"/>
          <a:srcRect/>
          <a:stretch>
            <a:fillRect/>
          </a:stretch>
        </p:blipFill>
        <p:spPr bwMode="auto">
          <a:xfrm>
            <a:off x="1595438" y="1857375"/>
            <a:ext cx="6119812" cy="781050"/>
          </a:xfrm>
          <a:prstGeom prst="rect">
            <a:avLst/>
          </a:prstGeom>
          <a:noFill/>
          <a:ln w="9525">
            <a:noFill/>
            <a:miter lim="800000"/>
            <a:headEnd/>
            <a:tailEnd/>
          </a:ln>
        </p:spPr>
      </p:pic>
      <p:pic>
        <p:nvPicPr>
          <p:cNvPr id="8" name="Picture 5" descr="K:\ROTARY 2008-09 PR\Loghi\logorotary09-10-small.jpg"/>
          <p:cNvPicPr>
            <a:picLocks noChangeAspect="1" noChangeArrowheads="1"/>
          </p:cNvPicPr>
          <p:nvPr/>
        </p:nvPicPr>
        <p:blipFill>
          <a:blip r:embed="rId5" cstate="print"/>
          <a:srcRect/>
          <a:stretch>
            <a:fillRect/>
          </a:stretch>
        </p:blipFill>
        <p:spPr bwMode="auto">
          <a:xfrm>
            <a:off x="250825" y="188913"/>
            <a:ext cx="2366963" cy="1420812"/>
          </a:xfrm>
          <a:prstGeom prst="rect">
            <a:avLst/>
          </a:prstGeom>
          <a:noFill/>
          <a:ln w="9525">
            <a:noFill/>
            <a:miter lim="800000"/>
            <a:headEnd/>
            <a:tailEnd/>
          </a:ln>
        </p:spPr>
      </p:pic>
    </p:spTree>
    <p:custDataLst>
      <p:tags r:id="rId1"/>
    </p:custDataLst>
  </p:cSld>
  <p:clrMapOvr>
    <a:masterClrMapping/>
  </p:clrMapOvr>
  <p:transition advTm="19219"/>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20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20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bwMode="auto">
          <a:prstGeom prst="rect">
            <a:avLst/>
          </a:prstGeom>
          <a:ln>
            <a:miter lim="800000"/>
            <a:headEnd/>
            <a:tailEnd/>
          </a:ln>
        </p:spPr>
        <p:txBody>
          <a:bodyPr anchor="b"/>
          <a:lstStyle/>
          <a:p>
            <a:pPr algn="r" eaLnBrk="1" hangingPunct="1">
              <a:defRPr/>
            </a:pPr>
            <a:r>
              <a:rPr lang="it-IT" sz="2400" smtClean="0"/>
              <a:t>ROTARY CLUB DISTRETTO 2040</a:t>
            </a:r>
            <a:br>
              <a:rPr lang="it-IT" sz="2400" smtClean="0"/>
            </a:br>
            <a:r>
              <a:rPr lang="it-IT" sz="2400" smtClean="0"/>
              <a:t>                                     GRUPPO 4</a:t>
            </a:r>
          </a:p>
        </p:txBody>
      </p:sp>
      <p:sp>
        <p:nvSpPr>
          <p:cNvPr id="7" name="Segnaposto contenuto 6"/>
          <p:cNvSpPr>
            <a:spLocks noGrp="1"/>
          </p:cNvSpPr>
          <p:nvPr>
            <p:ph idx="1"/>
          </p:nvPr>
        </p:nvSpPr>
        <p:spPr>
          <a:xfrm>
            <a:off x="1214414" y="3190892"/>
            <a:ext cx="7396186" cy="3167066"/>
          </a:xfrm>
        </p:spPr>
        <p:txBody>
          <a:bodyPr/>
          <a:lstStyle/>
          <a:p>
            <a:r>
              <a:rPr lang="it-IT" sz="2400" b="1" i="1" dirty="0" smtClean="0"/>
              <a:t>Aiutare  </a:t>
            </a:r>
            <a:r>
              <a:rPr lang="it-IT" sz="2000" dirty="0" smtClean="0"/>
              <a:t>i ragazzi a rinforzare la propria autostima, spesso alla base di problemi psicologici anche gravi e di abbandono scolastico.</a:t>
            </a:r>
          </a:p>
          <a:p>
            <a:r>
              <a:rPr lang="it-IT" sz="2400" b="1" i="1" dirty="0" smtClean="0"/>
              <a:t>Sostenere </a:t>
            </a:r>
            <a:r>
              <a:rPr lang="it-IT" sz="2000" dirty="0" smtClean="0"/>
              <a:t> i genitori con un percorso formativo di conoscenza dei DSA e dei diritti attraverso lo studio della normativa vigente.</a:t>
            </a:r>
          </a:p>
        </p:txBody>
      </p:sp>
      <p:sp>
        <p:nvSpPr>
          <p:cNvPr id="6" name="Rectangle 20"/>
          <p:cNvSpPr>
            <a:spLocks noGrp="1" noChangeArrowheads="1"/>
          </p:cNvSpPr>
          <p:nvPr>
            <p:ph type="sldNum" sz="quarter" idx="12"/>
          </p:nvPr>
        </p:nvSpPr>
        <p:spPr/>
        <p:txBody>
          <a:bodyPr/>
          <a:lstStyle/>
          <a:p>
            <a:pPr>
              <a:defRPr/>
            </a:pPr>
            <a:fld id="{3388DDE8-DD67-4769-BA0C-5C18208DD396}" type="slidenum">
              <a:rPr lang="it-IT" sz="1400"/>
              <a:pPr>
                <a:defRPr/>
              </a:pPr>
              <a:t>16</a:t>
            </a:fld>
            <a:endParaRPr lang="it-IT" sz="1400"/>
          </a:p>
        </p:txBody>
      </p:sp>
      <p:pic>
        <p:nvPicPr>
          <p:cNvPr id="14341" name="Immagine 6" descr="Streep.jpg"/>
          <p:cNvPicPr>
            <a:picLocks noChangeAspect="1" noChangeArrowheads="1"/>
          </p:cNvPicPr>
          <p:nvPr/>
        </p:nvPicPr>
        <p:blipFill>
          <a:blip r:embed="rId4" cstate="print"/>
          <a:srcRect/>
          <a:stretch>
            <a:fillRect/>
          </a:stretch>
        </p:blipFill>
        <p:spPr bwMode="auto">
          <a:xfrm>
            <a:off x="1595438" y="1857375"/>
            <a:ext cx="6119812" cy="781050"/>
          </a:xfrm>
          <a:prstGeom prst="rect">
            <a:avLst/>
          </a:prstGeom>
          <a:noFill/>
          <a:ln w="9525">
            <a:noFill/>
            <a:miter lim="800000"/>
            <a:headEnd/>
            <a:tailEnd/>
          </a:ln>
        </p:spPr>
      </p:pic>
      <p:pic>
        <p:nvPicPr>
          <p:cNvPr id="8" name="Picture 5" descr="K:\ROTARY 2008-09 PR\Loghi\logorotary09-10-small.jpg"/>
          <p:cNvPicPr>
            <a:picLocks noChangeAspect="1" noChangeArrowheads="1"/>
          </p:cNvPicPr>
          <p:nvPr/>
        </p:nvPicPr>
        <p:blipFill>
          <a:blip r:embed="rId5" cstate="print"/>
          <a:srcRect/>
          <a:stretch>
            <a:fillRect/>
          </a:stretch>
        </p:blipFill>
        <p:spPr bwMode="auto">
          <a:xfrm>
            <a:off x="250825" y="188913"/>
            <a:ext cx="2366963" cy="1420812"/>
          </a:xfrm>
          <a:prstGeom prst="rect">
            <a:avLst/>
          </a:prstGeom>
          <a:noFill/>
          <a:ln w="9525">
            <a:noFill/>
            <a:miter lim="800000"/>
            <a:headEnd/>
            <a:tailEnd/>
          </a:ln>
        </p:spPr>
      </p:pic>
    </p:spTree>
    <p:custDataLst>
      <p:tags r:id="rId1"/>
    </p:custDataLst>
  </p:cSld>
  <p:clrMapOvr>
    <a:masterClrMapping/>
  </p:clrMapOvr>
  <p:transition advTm="1298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20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bwMode="auto">
          <a:prstGeom prst="rect">
            <a:avLst/>
          </a:prstGeom>
          <a:ln>
            <a:miter lim="800000"/>
            <a:headEnd/>
            <a:tailEnd/>
          </a:ln>
        </p:spPr>
        <p:txBody>
          <a:bodyPr anchor="b"/>
          <a:lstStyle/>
          <a:p>
            <a:pPr algn="r" eaLnBrk="1" hangingPunct="1">
              <a:defRPr/>
            </a:pPr>
            <a:r>
              <a:rPr lang="it-IT" sz="2400" smtClean="0"/>
              <a:t>ROTARY CLUB DISTRETTO 2040</a:t>
            </a:r>
            <a:br>
              <a:rPr lang="it-IT" sz="2400" smtClean="0"/>
            </a:br>
            <a:r>
              <a:rPr lang="it-IT" sz="2400" smtClean="0"/>
              <a:t>                                     GRUPPO 4</a:t>
            </a:r>
          </a:p>
        </p:txBody>
      </p:sp>
      <p:sp>
        <p:nvSpPr>
          <p:cNvPr id="7" name="Segnaposto contenuto 6"/>
          <p:cNvSpPr>
            <a:spLocks noGrp="1"/>
          </p:cNvSpPr>
          <p:nvPr>
            <p:ph idx="1"/>
          </p:nvPr>
        </p:nvSpPr>
        <p:spPr>
          <a:xfrm>
            <a:off x="1214414" y="2786058"/>
            <a:ext cx="7396186" cy="3167066"/>
          </a:xfrm>
        </p:spPr>
        <p:txBody>
          <a:bodyPr/>
          <a:lstStyle/>
          <a:p>
            <a:r>
              <a:rPr lang="it-IT" sz="2400" b="1" i="1" dirty="0" smtClean="0"/>
              <a:t>Sviluppare</a:t>
            </a:r>
            <a:r>
              <a:rPr lang="it-IT" sz="2400" dirty="0" smtClean="0"/>
              <a:t> </a:t>
            </a:r>
            <a:r>
              <a:rPr lang="it-IT" sz="2000" dirty="0" smtClean="0"/>
              <a:t>e potenziare la rete di collaborazione e consulenza tra gli operatori dei centri educativi territoriali, degli psicologi, dei neuropsichiatri, dei logopedisti, dei dirigenti scolastici, degli insegnanti e delle famiglie.</a:t>
            </a:r>
          </a:p>
          <a:p>
            <a:endParaRPr lang="it-IT" sz="2400" b="1" i="1" dirty="0" smtClean="0"/>
          </a:p>
          <a:p>
            <a:r>
              <a:rPr lang="it-IT" sz="2400" b="1" i="1" dirty="0" smtClean="0"/>
              <a:t>Coinvolgere</a:t>
            </a:r>
            <a:r>
              <a:rPr lang="it-IT" sz="2000" dirty="0" smtClean="0"/>
              <a:t>  nel progetto Regioni, Province, Comuni, Università, Biblioteche, Associazioni.</a:t>
            </a:r>
          </a:p>
          <a:p>
            <a:endParaRPr lang="it-IT" sz="2000" dirty="0" smtClean="0"/>
          </a:p>
        </p:txBody>
      </p:sp>
      <p:sp>
        <p:nvSpPr>
          <p:cNvPr id="6" name="Rectangle 20"/>
          <p:cNvSpPr>
            <a:spLocks noGrp="1" noChangeArrowheads="1"/>
          </p:cNvSpPr>
          <p:nvPr>
            <p:ph type="sldNum" sz="quarter" idx="12"/>
          </p:nvPr>
        </p:nvSpPr>
        <p:spPr/>
        <p:txBody>
          <a:bodyPr/>
          <a:lstStyle/>
          <a:p>
            <a:pPr>
              <a:defRPr/>
            </a:pPr>
            <a:fld id="{3388DDE8-DD67-4769-BA0C-5C18208DD396}" type="slidenum">
              <a:rPr lang="it-IT" sz="1400"/>
              <a:pPr>
                <a:defRPr/>
              </a:pPr>
              <a:t>17</a:t>
            </a:fld>
            <a:endParaRPr lang="it-IT" sz="1400"/>
          </a:p>
        </p:txBody>
      </p:sp>
      <p:pic>
        <p:nvPicPr>
          <p:cNvPr id="14341" name="Immagine 6" descr="Streep.jpg"/>
          <p:cNvPicPr>
            <a:picLocks noChangeAspect="1" noChangeArrowheads="1"/>
          </p:cNvPicPr>
          <p:nvPr/>
        </p:nvPicPr>
        <p:blipFill>
          <a:blip r:embed="rId4" cstate="print"/>
          <a:srcRect/>
          <a:stretch>
            <a:fillRect/>
          </a:stretch>
        </p:blipFill>
        <p:spPr bwMode="auto">
          <a:xfrm>
            <a:off x="1595438" y="1857375"/>
            <a:ext cx="6119812" cy="781050"/>
          </a:xfrm>
          <a:prstGeom prst="rect">
            <a:avLst/>
          </a:prstGeom>
          <a:noFill/>
          <a:ln w="9525">
            <a:noFill/>
            <a:miter lim="800000"/>
            <a:headEnd/>
            <a:tailEnd/>
          </a:ln>
        </p:spPr>
      </p:pic>
      <p:pic>
        <p:nvPicPr>
          <p:cNvPr id="8" name="Picture 5" descr="K:\ROTARY 2008-09 PR\Loghi\logorotary09-10-small.jpg"/>
          <p:cNvPicPr>
            <a:picLocks noChangeAspect="1" noChangeArrowheads="1"/>
          </p:cNvPicPr>
          <p:nvPr/>
        </p:nvPicPr>
        <p:blipFill>
          <a:blip r:embed="rId5" cstate="print"/>
          <a:srcRect/>
          <a:stretch>
            <a:fillRect/>
          </a:stretch>
        </p:blipFill>
        <p:spPr bwMode="auto">
          <a:xfrm>
            <a:off x="250825" y="188913"/>
            <a:ext cx="2366963" cy="1420812"/>
          </a:xfrm>
          <a:prstGeom prst="rect">
            <a:avLst/>
          </a:prstGeom>
          <a:noFill/>
          <a:ln w="9525">
            <a:noFill/>
            <a:miter lim="800000"/>
            <a:headEnd/>
            <a:tailEnd/>
          </a:ln>
        </p:spPr>
      </p:pic>
    </p:spTree>
    <p:custDataLst>
      <p:tags r:id="rId1"/>
    </p:custDataLst>
  </p:cSld>
  <p:clrMapOvr>
    <a:masterClrMapping/>
  </p:clrMapOvr>
  <p:transition advTm="12313"/>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20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0"/>
          <p:cNvSpPr>
            <a:spLocks noGrp="1" noChangeArrowheads="1"/>
          </p:cNvSpPr>
          <p:nvPr>
            <p:ph type="sldNum" sz="quarter" idx="12"/>
          </p:nvPr>
        </p:nvSpPr>
        <p:spPr/>
        <p:txBody>
          <a:bodyPr/>
          <a:lstStyle/>
          <a:p>
            <a:pPr>
              <a:defRPr/>
            </a:pPr>
            <a:fld id="{6A545C98-3324-4542-9D60-3C51A616EA17}" type="slidenum">
              <a:rPr lang="it-IT" sz="1400"/>
              <a:pPr>
                <a:defRPr/>
              </a:pPr>
              <a:t>18</a:t>
            </a:fld>
            <a:endParaRPr lang="it-IT" sz="1400"/>
          </a:p>
        </p:txBody>
      </p:sp>
      <p:sp>
        <p:nvSpPr>
          <p:cNvPr id="58370" name="Rectangle 2"/>
          <p:cNvSpPr>
            <a:spLocks noGrp="1" noChangeArrowheads="1"/>
          </p:cNvSpPr>
          <p:nvPr>
            <p:ph type="ctrTitle" idx="4294967295"/>
          </p:nvPr>
        </p:nvSpPr>
        <p:spPr bwMode="auto">
          <a:xfrm>
            <a:off x="1042988" y="333375"/>
            <a:ext cx="7086600" cy="1150938"/>
          </a:xfrm>
          <a:prstGeom prst="rect">
            <a:avLst/>
          </a:prstGeom>
          <a:ln>
            <a:miter lim="800000"/>
            <a:headEnd/>
            <a:tailEnd/>
          </a:ln>
        </p:spPr>
        <p:txBody>
          <a:bodyPr anchor="b"/>
          <a:lstStyle/>
          <a:p>
            <a:pPr algn="r" eaLnBrk="1" hangingPunct="1">
              <a:defRPr/>
            </a:pPr>
            <a:r>
              <a:rPr lang="it-IT" sz="2400" smtClean="0"/>
              <a:t>ROTARY CLUB DISTRETTO 2040</a:t>
            </a:r>
            <a:br>
              <a:rPr lang="it-IT" sz="2400" smtClean="0"/>
            </a:br>
            <a:r>
              <a:rPr lang="it-IT" sz="2400" smtClean="0"/>
              <a:t>                                     GRUPPO 4</a:t>
            </a:r>
          </a:p>
        </p:txBody>
      </p:sp>
      <p:pic>
        <p:nvPicPr>
          <p:cNvPr id="24581" name="Immagine 6" descr="Streep.jpg"/>
          <p:cNvPicPr>
            <a:picLocks noChangeAspect="1" noChangeArrowheads="1"/>
          </p:cNvPicPr>
          <p:nvPr/>
        </p:nvPicPr>
        <p:blipFill>
          <a:blip r:embed="rId4" cstate="print"/>
          <a:srcRect/>
          <a:stretch>
            <a:fillRect/>
          </a:stretch>
        </p:blipFill>
        <p:spPr bwMode="auto">
          <a:xfrm>
            <a:off x="1595438" y="1857375"/>
            <a:ext cx="6119812" cy="781050"/>
          </a:xfrm>
          <a:prstGeom prst="rect">
            <a:avLst/>
          </a:prstGeom>
          <a:noFill/>
          <a:ln w="9525">
            <a:noFill/>
            <a:miter lim="800000"/>
            <a:headEnd/>
            <a:tailEnd/>
          </a:ln>
        </p:spPr>
      </p:pic>
      <p:sp>
        <p:nvSpPr>
          <p:cNvPr id="8" name="Rettangolo 7"/>
          <p:cNvSpPr/>
          <p:nvPr/>
        </p:nvSpPr>
        <p:spPr>
          <a:xfrm>
            <a:off x="1571625" y="2611438"/>
            <a:ext cx="6143625" cy="4278094"/>
          </a:xfrm>
          <a:prstGeom prst="rect">
            <a:avLst/>
          </a:prstGeom>
        </p:spPr>
        <p:txBody>
          <a:bodyPr>
            <a:spAutoFit/>
          </a:bodyPr>
          <a:lstStyle/>
          <a:p>
            <a:pPr>
              <a:defRPr/>
            </a:pPr>
            <a:r>
              <a:rPr lang="it-IT" sz="2400" b="1" i="1" dirty="0">
                <a:effectLst>
                  <a:outerShdw blurRad="38100" dist="38100" dir="2700000" algn="tl">
                    <a:srgbClr val="000000"/>
                  </a:outerShdw>
                </a:effectLst>
                <a:latin typeface="+mn-lt"/>
              </a:rPr>
              <a:t>E serve anche ad aiutare la ricerca e la sperimentazione per:</a:t>
            </a:r>
          </a:p>
          <a:p>
            <a:pPr marL="180975" indent="-180975">
              <a:defRPr/>
            </a:pPr>
            <a:r>
              <a:rPr lang="it-IT" dirty="0"/>
              <a:t>• Affrontare con metodo i compiti a casa</a:t>
            </a:r>
          </a:p>
          <a:p>
            <a:pPr marL="180975" indent="-180975">
              <a:defRPr/>
            </a:pPr>
            <a:r>
              <a:rPr lang="it-IT" dirty="0"/>
              <a:t>• Non disperdere energie</a:t>
            </a:r>
          </a:p>
          <a:p>
            <a:pPr marL="180975" indent="-180975">
              <a:defRPr/>
            </a:pPr>
            <a:r>
              <a:rPr lang="it-IT" dirty="0"/>
              <a:t>• Imparare ad usare strumenti informatici d’uso normale e</a:t>
            </a:r>
          </a:p>
          <a:p>
            <a:pPr marL="180975" indent="-180975">
              <a:defRPr/>
            </a:pPr>
            <a:r>
              <a:rPr lang="it-IT" dirty="0"/>
              <a:t>  specifici</a:t>
            </a:r>
          </a:p>
          <a:p>
            <a:pPr marL="180975" indent="-180975">
              <a:defRPr/>
            </a:pPr>
            <a:r>
              <a:rPr lang="it-IT" dirty="0"/>
              <a:t>• Applicare metodologie ripetibili in situazioni simili</a:t>
            </a:r>
          </a:p>
          <a:p>
            <a:pPr marL="180975" indent="-180975">
              <a:defRPr/>
            </a:pPr>
            <a:r>
              <a:rPr lang="it-IT" dirty="0"/>
              <a:t>• Gestire il tempo in modo adeguato</a:t>
            </a:r>
          </a:p>
          <a:p>
            <a:pPr marL="180975" indent="-180975">
              <a:defRPr/>
            </a:pPr>
            <a:r>
              <a:rPr lang="it-IT" dirty="0"/>
              <a:t>• Incrementare la concentrazione</a:t>
            </a:r>
          </a:p>
          <a:p>
            <a:pPr marL="180975" indent="-180975">
              <a:defRPr/>
            </a:pPr>
            <a:r>
              <a:rPr lang="it-IT" dirty="0"/>
              <a:t>• Chiedere aiuto quando si ha bisogno</a:t>
            </a:r>
          </a:p>
          <a:p>
            <a:pPr marL="180975" indent="-180975">
              <a:defRPr/>
            </a:pPr>
            <a:r>
              <a:rPr lang="it-IT" dirty="0"/>
              <a:t>• Concentrare in un periodo il lavoro scolastico per avere</a:t>
            </a:r>
          </a:p>
          <a:p>
            <a:pPr marL="180975" indent="-180975">
              <a:defRPr/>
            </a:pPr>
            <a:r>
              <a:rPr lang="it-IT" dirty="0"/>
              <a:t>   tempo libero</a:t>
            </a:r>
          </a:p>
          <a:p>
            <a:pPr marL="180975" indent="-180975">
              <a:defRPr/>
            </a:pPr>
            <a:r>
              <a:rPr lang="it-IT" dirty="0"/>
              <a:t>• Divenire sempre più autonomi nello svolgimento dei </a:t>
            </a:r>
            <a:r>
              <a:rPr lang="it-IT" dirty="0" smtClean="0"/>
              <a:t>compiti.</a:t>
            </a:r>
            <a:endParaRPr lang="it-IT" dirty="0"/>
          </a:p>
        </p:txBody>
      </p:sp>
      <p:pic>
        <p:nvPicPr>
          <p:cNvPr id="7" name="Picture 5" descr="K:\ROTARY 2008-09 PR\Loghi\logorotary09-10-small.jpg"/>
          <p:cNvPicPr>
            <a:picLocks noChangeAspect="1" noChangeArrowheads="1"/>
          </p:cNvPicPr>
          <p:nvPr/>
        </p:nvPicPr>
        <p:blipFill>
          <a:blip r:embed="rId5" cstate="print"/>
          <a:srcRect/>
          <a:stretch>
            <a:fillRect/>
          </a:stretch>
        </p:blipFill>
        <p:spPr bwMode="auto">
          <a:xfrm>
            <a:off x="250825" y="188913"/>
            <a:ext cx="2366963" cy="1420812"/>
          </a:xfrm>
          <a:prstGeom prst="rect">
            <a:avLst/>
          </a:prstGeom>
          <a:noFill/>
          <a:ln w="9525">
            <a:noFill/>
            <a:miter lim="800000"/>
            <a:headEnd/>
            <a:tailEnd/>
          </a:ln>
        </p:spPr>
      </p:pic>
    </p:spTree>
    <p:custDataLst>
      <p:tags r:id="rId1"/>
    </p:custDataLst>
  </p:cSld>
  <p:clrMapOvr>
    <a:masterClrMapping/>
  </p:clrMapOvr>
  <p:transition advTm="1884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bwMode="auto">
          <a:prstGeom prst="rect">
            <a:avLst/>
          </a:prstGeom>
          <a:ln>
            <a:miter lim="800000"/>
            <a:headEnd/>
            <a:tailEnd/>
          </a:ln>
        </p:spPr>
        <p:txBody>
          <a:bodyPr anchor="b"/>
          <a:lstStyle/>
          <a:p>
            <a:pPr algn="r" eaLnBrk="1" hangingPunct="1">
              <a:defRPr/>
            </a:pPr>
            <a:r>
              <a:rPr lang="it-IT" sz="2400" smtClean="0"/>
              <a:t>ROTARY CLUB DISTRETTO 2040</a:t>
            </a:r>
            <a:br>
              <a:rPr lang="it-IT" sz="2400" smtClean="0"/>
            </a:br>
            <a:r>
              <a:rPr lang="it-IT" sz="2400" smtClean="0"/>
              <a:t>                                     GRUPPO 4</a:t>
            </a:r>
          </a:p>
        </p:txBody>
      </p:sp>
      <p:sp>
        <p:nvSpPr>
          <p:cNvPr id="7" name="Segnaposto contenuto 6"/>
          <p:cNvSpPr>
            <a:spLocks noGrp="1"/>
          </p:cNvSpPr>
          <p:nvPr>
            <p:ph idx="1"/>
          </p:nvPr>
        </p:nvSpPr>
        <p:spPr>
          <a:xfrm>
            <a:off x="1142976" y="3119454"/>
            <a:ext cx="7396186" cy="3167066"/>
          </a:xfrm>
        </p:spPr>
        <p:txBody>
          <a:bodyPr/>
          <a:lstStyle/>
          <a:p>
            <a:pPr>
              <a:buNone/>
            </a:pPr>
            <a:r>
              <a:rPr lang="it-IT" sz="2800" dirty="0" smtClean="0">
                <a:solidFill>
                  <a:srgbClr val="FFFF00"/>
                </a:solidFill>
              </a:rPr>
              <a:t>	Con il Progetto “Aiuto allo studio” il Rotary, Gruppo 4, con la collaborazione di quanti altri Rotary vorranno partecipare,  ha deciso di attivarsi per creare un ponte tra tutti gli attori coinvolti dal problema “Dislessia”: Sanità, Scuola, Famiglia, Società, Istituzioni.</a:t>
            </a:r>
          </a:p>
        </p:txBody>
      </p:sp>
      <p:sp>
        <p:nvSpPr>
          <p:cNvPr id="6" name="Rectangle 20"/>
          <p:cNvSpPr>
            <a:spLocks noGrp="1" noChangeArrowheads="1"/>
          </p:cNvSpPr>
          <p:nvPr>
            <p:ph type="sldNum" sz="quarter" idx="12"/>
          </p:nvPr>
        </p:nvSpPr>
        <p:spPr/>
        <p:txBody>
          <a:bodyPr/>
          <a:lstStyle/>
          <a:p>
            <a:pPr>
              <a:defRPr/>
            </a:pPr>
            <a:fld id="{3388DDE8-DD67-4769-BA0C-5C18208DD396}" type="slidenum">
              <a:rPr lang="it-IT" sz="1400"/>
              <a:pPr>
                <a:defRPr/>
              </a:pPr>
              <a:t>19</a:t>
            </a:fld>
            <a:endParaRPr lang="it-IT" sz="1400"/>
          </a:p>
        </p:txBody>
      </p:sp>
      <p:pic>
        <p:nvPicPr>
          <p:cNvPr id="14341" name="Immagine 6" descr="Streep.jpg"/>
          <p:cNvPicPr>
            <a:picLocks noChangeAspect="1" noChangeArrowheads="1"/>
          </p:cNvPicPr>
          <p:nvPr/>
        </p:nvPicPr>
        <p:blipFill>
          <a:blip r:embed="rId4" cstate="print"/>
          <a:srcRect/>
          <a:stretch>
            <a:fillRect/>
          </a:stretch>
        </p:blipFill>
        <p:spPr bwMode="auto">
          <a:xfrm>
            <a:off x="1595438" y="1857375"/>
            <a:ext cx="6119812" cy="781050"/>
          </a:xfrm>
          <a:prstGeom prst="rect">
            <a:avLst/>
          </a:prstGeom>
          <a:noFill/>
          <a:ln w="9525">
            <a:noFill/>
            <a:miter lim="800000"/>
            <a:headEnd/>
            <a:tailEnd/>
          </a:ln>
        </p:spPr>
      </p:pic>
      <p:pic>
        <p:nvPicPr>
          <p:cNvPr id="8" name="Picture 5" descr="K:\ROTARY 2008-09 PR\Loghi\logorotary09-10-small.jpg"/>
          <p:cNvPicPr>
            <a:picLocks noChangeAspect="1" noChangeArrowheads="1"/>
          </p:cNvPicPr>
          <p:nvPr/>
        </p:nvPicPr>
        <p:blipFill>
          <a:blip r:embed="rId5" cstate="print"/>
          <a:srcRect/>
          <a:stretch>
            <a:fillRect/>
          </a:stretch>
        </p:blipFill>
        <p:spPr bwMode="auto">
          <a:xfrm>
            <a:off x="250825" y="188913"/>
            <a:ext cx="2366963" cy="1420812"/>
          </a:xfrm>
          <a:prstGeom prst="rect">
            <a:avLst/>
          </a:prstGeom>
          <a:noFill/>
          <a:ln w="9525">
            <a:noFill/>
            <a:miter lim="800000"/>
            <a:headEnd/>
            <a:tailEnd/>
          </a:ln>
        </p:spPr>
      </p:pic>
    </p:spTree>
    <p:custDataLst>
      <p:tags r:id="rId1"/>
    </p:custDataLst>
  </p:cSld>
  <p:clrMapOvr>
    <a:masterClrMapping/>
  </p:clrMapOvr>
  <p:transition advTm="10329"/>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2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4294967295"/>
          </p:nvPr>
        </p:nvSpPr>
        <p:spPr>
          <a:xfrm>
            <a:off x="1258888" y="2636838"/>
            <a:ext cx="7273925" cy="2006608"/>
          </a:xfrm>
          <a:ln w="38100">
            <a:solidFill>
              <a:srgbClr val="FFFF00"/>
            </a:solidFill>
          </a:ln>
        </p:spPr>
        <p:txBody>
          <a:bodyPr/>
          <a:lstStyle/>
          <a:p>
            <a:pPr marL="0" indent="0" algn="ctr" eaLnBrk="1" hangingPunct="1">
              <a:buFont typeface="Wingdings" pitchFamily="2" charset="2"/>
              <a:buNone/>
              <a:defRPr/>
            </a:pPr>
            <a:endParaRPr lang="it-IT" sz="3600" b="1" dirty="0" smtClean="0">
              <a:solidFill>
                <a:srgbClr val="FFFF00"/>
              </a:solidFill>
            </a:endParaRPr>
          </a:p>
          <a:p>
            <a:pPr marL="0" indent="0" algn="ctr" eaLnBrk="1" hangingPunct="1">
              <a:buFont typeface="Wingdings" pitchFamily="2" charset="2"/>
              <a:buNone/>
              <a:defRPr/>
            </a:pPr>
            <a:r>
              <a:rPr lang="it-IT" sz="3600" b="1" dirty="0" smtClean="0">
                <a:solidFill>
                  <a:srgbClr val="FFFF00"/>
                </a:solidFill>
              </a:rPr>
              <a:t>COSA E’ LA DISLESSIA</a:t>
            </a:r>
          </a:p>
          <a:p>
            <a:pPr marL="0" indent="0" algn="ctr" eaLnBrk="1" hangingPunct="1">
              <a:buFont typeface="Wingdings" pitchFamily="2" charset="2"/>
              <a:buNone/>
              <a:defRPr/>
            </a:pPr>
            <a:endParaRPr lang="it-IT" sz="3600" b="1" dirty="0" smtClean="0">
              <a:solidFill>
                <a:srgbClr val="FFFF00"/>
              </a:solidFill>
            </a:endParaRPr>
          </a:p>
        </p:txBody>
      </p:sp>
      <p:pic>
        <p:nvPicPr>
          <p:cNvPr id="3075" name="Picture 5" descr="K:\ROTARY 2008-09 PR\Loghi\logorotary09-10-small.jpg"/>
          <p:cNvPicPr>
            <a:picLocks noChangeAspect="1" noChangeArrowheads="1"/>
          </p:cNvPicPr>
          <p:nvPr/>
        </p:nvPicPr>
        <p:blipFill>
          <a:blip r:embed="rId3" cstate="print"/>
          <a:srcRect/>
          <a:stretch>
            <a:fillRect/>
          </a:stretch>
        </p:blipFill>
        <p:spPr bwMode="auto">
          <a:xfrm>
            <a:off x="250825" y="188913"/>
            <a:ext cx="2366963" cy="1420812"/>
          </a:xfrm>
          <a:prstGeom prst="rect">
            <a:avLst/>
          </a:prstGeom>
          <a:noFill/>
          <a:ln w="9525">
            <a:noFill/>
            <a:miter lim="800000"/>
            <a:headEnd/>
            <a:tailEnd/>
          </a:ln>
        </p:spPr>
      </p:pic>
      <p:sp>
        <p:nvSpPr>
          <p:cNvPr id="6" name="Rectangle 2"/>
          <p:cNvSpPr txBox="1">
            <a:spLocks noChangeArrowheads="1"/>
          </p:cNvSpPr>
          <p:nvPr/>
        </p:nvSpPr>
        <p:spPr bwMode="auto">
          <a:xfrm>
            <a:off x="1042988" y="333375"/>
            <a:ext cx="7086600" cy="1150938"/>
          </a:xfrm>
          <a:prstGeom prst="rect">
            <a:avLst/>
          </a:prstGeom>
          <a:ln>
            <a:miter lim="800000"/>
            <a:headEnd/>
            <a:tailEnd/>
          </a:ln>
        </p:spPr>
        <p:txBody>
          <a:bodyPr anchor="b"/>
          <a:lstStyle/>
          <a:p>
            <a:pPr algn="r">
              <a:defRPr/>
            </a:pPr>
            <a:r>
              <a:rPr lang="it-IT" sz="2400" b="1" kern="0">
                <a:solidFill>
                  <a:schemeClr val="tx2"/>
                </a:solidFill>
                <a:effectLst>
                  <a:outerShdw blurRad="38100" dist="38100" dir="2700000" algn="tl">
                    <a:srgbClr val="000000"/>
                  </a:outerShdw>
                </a:effectLst>
                <a:latin typeface="+mj-lt"/>
                <a:ea typeface="+mj-ea"/>
                <a:cs typeface="+mj-cs"/>
              </a:rPr>
              <a:t>ROTARY CLUB DISTRETTO 2040</a:t>
            </a:r>
            <a:br>
              <a:rPr lang="it-IT" sz="2400" b="1" kern="0">
                <a:solidFill>
                  <a:schemeClr val="tx2"/>
                </a:solidFill>
                <a:effectLst>
                  <a:outerShdw blurRad="38100" dist="38100" dir="2700000" algn="tl">
                    <a:srgbClr val="000000"/>
                  </a:outerShdw>
                </a:effectLst>
                <a:latin typeface="+mj-lt"/>
                <a:ea typeface="+mj-ea"/>
                <a:cs typeface="+mj-cs"/>
              </a:rPr>
            </a:br>
            <a:r>
              <a:rPr lang="it-IT" sz="2400" b="1" kern="0">
                <a:solidFill>
                  <a:schemeClr val="tx2"/>
                </a:solidFill>
                <a:effectLst>
                  <a:outerShdw blurRad="38100" dist="38100" dir="2700000" algn="tl">
                    <a:srgbClr val="000000"/>
                  </a:outerShdw>
                </a:effectLst>
                <a:latin typeface="+mj-lt"/>
                <a:ea typeface="+mj-ea"/>
                <a:cs typeface="+mj-cs"/>
              </a:rPr>
              <a:t>GRUPPO 4</a:t>
            </a:r>
            <a:endParaRPr lang="it-IT" sz="2400" b="1" kern="0" dirty="0">
              <a:solidFill>
                <a:schemeClr val="tx2"/>
              </a:solidFill>
              <a:effectLst>
                <a:outerShdw blurRad="38100" dist="38100" dir="2700000" algn="tl">
                  <a:srgbClr val="000000"/>
                </a:outerShdw>
              </a:effectLst>
              <a:latin typeface="+mj-lt"/>
              <a:ea typeface="+mj-ea"/>
              <a:cs typeface="+mj-cs"/>
            </a:endParaRPr>
          </a:p>
        </p:txBody>
      </p:sp>
    </p:spTree>
  </p:cSld>
  <p:clrMapOvr>
    <a:masterClrMapping/>
  </p:clrMapOvr>
  <p:transition advTm="3719"/>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0"/>
          <p:cNvSpPr>
            <a:spLocks noGrp="1" noChangeArrowheads="1"/>
          </p:cNvSpPr>
          <p:nvPr>
            <p:ph type="sldNum" sz="quarter" idx="12"/>
          </p:nvPr>
        </p:nvSpPr>
        <p:spPr/>
        <p:txBody>
          <a:bodyPr/>
          <a:lstStyle/>
          <a:p>
            <a:pPr>
              <a:defRPr/>
            </a:pPr>
            <a:fld id="{718ED49D-6621-4F28-B988-950F444A560A}" type="slidenum">
              <a:rPr lang="it-IT" sz="1400"/>
              <a:pPr>
                <a:defRPr/>
              </a:pPr>
              <a:t>20</a:t>
            </a:fld>
            <a:endParaRPr lang="it-IT" sz="1400"/>
          </a:p>
        </p:txBody>
      </p:sp>
      <p:sp>
        <p:nvSpPr>
          <p:cNvPr id="82947" name="Text Box 3"/>
          <p:cNvSpPr txBox="1">
            <a:spLocks noChangeArrowheads="1"/>
          </p:cNvSpPr>
          <p:nvPr/>
        </p:nvSpPr>
        <p:spPr bwMode="auto">
          <a:xfrm>
            <a:off x="1500188" y="2714625"/>
            <a:ext cx="7056437" cy="3786188"/>
          </a:xfrm>
          <a:prstGeom prst="rect">
            <a:avLst/>
          </a:prstGeom>
          <a:noFill/>
          <a:ln w="9525">
            <a:noFill/>
            <a:miter lim="800000"/>
            <a:headEnd/>
            <a:tailEnd/>
          </a:ln>
          <a:effectLst/>
        </p:spPr>
        <p:txBody>
          <a:bodyPr>
            <a:spAutoFit/>
          </a:bodyPr>
          <a:lstStyle/>
          <a:p>
            <a:pPr marL="371475" indent="-371475">
              <a:spcBef>
                <a:spcPct val="50000"/>
              </a:spcBef>
              <a:defRPr/>
            </a:pPr>
            <a:r>
              <a:rPr lang="it-IT" sz="3200" b="1" u="sng" dirty="0">
                <a:solidFill>
                  <a:srgbClr val="FFFF00"/>
                </a:solidFill>
                <a:effectLst>
                  <a:outerShdw blurRad="38100" dist="38100" dir="2700000" algn="tl">
                    <a:srgbClr val="000000"/>
                  </a:outerShdw>
                </a:effectLst>
              </a:rPr>
              <a:t>COSA PUO’ FARE IL ROTARY:</a:t>
            </a:r>
          </a:p>
          <a:p>
            <a:pPr marL="457200" indent="-457200">
              <a:spcBef>
                <a:spcPct val="50000"/>
              </a:spcBef>
              <a:buFont typeface="+mj-lt"/>
              <a:buAutoNum type="arabicPeriod"/>
              <a:defRPr/>
            </a:pPr>
            <a:endParaRPr lang="it-IT" sz="1200" b="1" dirty="0">
              <a:solidFill>
                <a:srgbClr val="FFFF00"/>
              </a:solidFill>
            </a:endParaRPr>
          </a:p>
          <a:p>
            <a:pPr marL="457200" indent="-457200">
              <a:spcBef>
                <a:spcPct val="50000"/>
              </a:spcBef>
              <a:buFont typeface="+mj-lt"/>
              <a:buAutoNum type="arabicPeriod"/>
              <a:defRPr/>
            </a:pPr>
            <a:r>
              <a:rPr lang="it-IT" sz="2000" b="1" dirty="0">
                <a:solidFill>
                  <a:srgbClr val="FFFF00"/>
                </a:solidFill>
              </a:rPr>
              <a:t>Coinvolgere quanti più </a:t>
            </a:r>
            <a:r>
              <a:rPr lang="it-IT" sz="2000" b="1" dirty="0" smtClean="0">
                <a:solidFill>
                  <a:srgbClr val="FFFF00"/>
                </a:solidFill>
              </a:rPr>
              <a:t>club </a:t>
            </a:r>
            <a:r>
              <a:rPr lang="it-IT" sz="2000" b="1" dirty="0">
                <a:solidFill>
                  <a:srgbClr val="FFFF00"/>
                </a:solidFill>
              </a:rPr>
              <a:t>Rotary per arruolare volontari che possano diventare</a:t>
            </a:r>
            <a:r>
              <a:rPr lang="it-IT" sz="2000" dirty="0"/>
              <a:t>, </a:t>
            </a:r>
            <a:r>
              <a:rPr lang="it-IT" dirty="0"/>
              <a:t>una volta formati</a:t>
            </a:r>
            <a:r>
              <a:rPr lang="it-IT" sz="2000" dirty="0"/>
              <a:t>, </a:t>
            </a:r>
            <a:r>
              <a:rPr lang="it-IT" sz="2000" b="1" dirty="0">
                <a:solidFill>
                  <a:srgbClr val="FFFF00"/>
                </a:solidFill>
              </a:rPr>
              <a:t>dei tutor per i ragazzi dislessici</a:t>
            </a:r>
            <a:r>
              <a:rPr lang="it-IT" b="1" dirty="0"/>
              <a:t> </a:t>
            </a:r>
            <a:r>
              <a:rPr lang="it-IT" dirty="0"/>
              <a:t>per aiutarli nelle attività di studio.</a:t>
            </a:r>
          </a:p>
          <a:p>
            <a:pPr marL="457200" indent="-457200">
              <a:spcBef>
                <a:spcPct val="50000"/>
              </a:spcBef>
              <a:buFont typeface="+mj-lt"/>
              <a:buAutoNum type="arabicPeriod"/>
              <a:defRPr/>
            </a:pPr>
            <a:endParaRPr lang="it-IT" sz="1200" dirty="0"/>
          </a:p>
          <a:p>
            <a:pPr marL="457200" indent="-457200">
              <a:spcBef>
                <a:spcPct val="50000"/>
              </a:spcBef>
              <a:buFont typeface="+mj-lt"/>
              <a:buAutoNum type="arabicPeriod"/>
              <a:defRPr/>
            </a:pPr>
            <a:r>
              <a:rPr lang="it-IT" sz="2000" b="1" dirty="0">
                <a:solidFill>
                  <a:srgbClr val="FFFF00"/>
                </a:solidFill>
              </a:rPr>
              <a:t>Sostenere il progetto con azioni di raccolta fondi </a:t>
            </a:r>
            <a:r>
              <a:rPr lang="it-IT" dirty="0"/>
              <a:t>necessari per l’organizzazione dei centri da realizzare, per l’acquisto o il reperimento di </a:t>
            </a:r>
            <a:r>
              <a:rPr lang="it-IT" dirty="0" smtClean="0"/>
              <a:t>computer </a:t>
            </a:r>
            <a:r>
              <a:rPr lang="it-IT" dirty="0"/>
              <a:t>da mettere a disposizione con relativi software e a pagare i formatori.</a:t>
            </a:r>
          </a:p>
        </p:txBody>
      </p:sp>
      <p:sp>
        <p:nvSpPr>
          <p:cNvPr id="7" name="Rectangle 2"/>
          <p:cNvSpPr txBox="1">
            <a:spLocks noChangeArrowheads="1"/>
          </p:cNvSpPr>
          <p:nvPr/>
        </p:nvSpPr>
        <p:spPr bwMode="auto">
          <a:xfrm>
            <a:off x="1042988" y="333375"/>
            <a:ext cx="7086600" cy="1150938"/>
          </a:xfrm>
          <a:prstGeom prst="rect">
            <a:avLst/>
          </a:prstGeom>
          <a:ln>
            <a:miter lim="800000"/>
            <a:headEnd/>
            <a:tailEnd/>
          </a:ln>
        </p:spPr>
        <p:txBody>
          <a:bodyPr anchor="b"/>
          <a:lstStyle/>
          <a:p>
            <a:pPr algn="r">
              <a:defRPr/>
            </a:pPr>
            <a:r>
              <a:rPr lang="it-IT" sz="2400" b="1" kern="0">
                <a:solidFill>
                  <a:schemeClr val="tx2"/>
                </a:solidFill>
                <a:effectLst>
                  <a:outerShdw blurRad="38100" dist="38100" dir="2700000" algn="tl">
                    <a:srgbClr val="000000"/>
                  </a:outerShdw>
                </a:effectLst>
                <a:latin typeface="+mj-lt"/>
                <a:ea typeface="+mj-ea"/>
                <a:cs typeface="+mj-cs"/>
              </a:rPr>
              <a:t>ROTARY CLUB DISTRETTO 2040</a:t>
            </a:r>
            <a:br>
              <a:rPr lang="it-IT" sz="2400" b="1" kern="0">
                <a:solidFill>
                  <a:schemeClr val="tx2"/>
                </a:solidFill>
                <a:effectLst>
                  <a:outerShdw blurRad="38100" dist="38100" dir="2700000" algn="tl">
                    <a:srgbClr val="000000"/>
                  </a:outerShdw>
                </a:effectLst>
                <a:latin typeface="+mj-lt"/>
                <a:ea typeface="+mj-ea"/>
                <a:cs typeface="+mj-cs"/>
              </a:rPr>
            </a:br>
            <a:r>
              <a:rPr lang="it-IT" sz="2400" b="1" kern="0">
                <a:solidFill>
                  <a:schemeClr val="tx2"/>
                </a:solidFill>
                <a:effectLst>
                  <a:outerShdw blurRad="38100" dist="38100" dir="2700000" algn="tl">
                    <a:srgbClr val="000000"/>
                  </a:outerShdw>
                </a:effectLst>
                <a:latin typeface="+mj-lt"/>
                <a:ea typeface="+mj-ea"/>
                <a:cs typeface="+mj-cs"/>
              </a:rPr>
              <a:t>GRUPPO 4</a:t>
            </a:r>
            <a:endParaRPr lang="it-IT" sz="2400" b="1" kern="0" dirty="0">
              <a:solidFill>
                <a:schemeClr val="tx2"/>
              </a:solidFill>
              <a:effectLst>
                <a:outerShdw blurRad="38100" dist="38100" dir="2700000" algn="tl">
                  <a:srgbClr val="000000"/>
                </a:outerShdw>
              </a:effectLst>
              <a:latin typeface="+mj-lt"/>
              <a:ea typeface="+mj-ea"/>
              <a:cs typeface="+mj-cs"/>
            </a:endParaRPr>
          </a:p>
        </p:txBody>
      </p:sp>
      <p:pic>
        <p:nvPicPr>
          <p:cNvPr id="33798" name="Picture 9" descr="dislessia"/>
          <p:cNvPicPr>
            <a:picLocks noChangeAspect="1" noChangeArrowheads="1"/>
          </p:cNvPicPr>
          <p:nvPr/>
        </p:nvPicPr>
        <p:blipFill>
          <a:blip r:embed="rId4" cstate="print"/>
          <a:srcRect/>
          <a:stretch>
            <a:fillRect/>
          </a:stretch>
        </p:blipFill>
        <p:spPr bwMode="auto">
          <a:xfrm>
            <a:off x="2143125" y="1857375"/>
            <a:ext cx="5357813" cy="920750"/>
          </a:xfrm>
          <a:prstGeom prst="rect">
            <a:avLst/>
          </a:prstGeom>
          <a:noFill/>
          <a:ln w="9525">
            <a:noFill/>
            <a:miter lim="800000"/>
            <a:headEnd/>
            <a:tailEnd/>
          </a:ln>
        </p:spPr>
      </p:pic>
      <p:pic>
        <p:nvPicPr>
          <p:cNvPr id="8" name="Picture 5" descr="K:\ROTARY 2008-09 PR\Loghi\logorotary09-10-small.jpg"/>
          <p:cNvPicPr>
            <a:picLocks noChangeAspect="1" noChangeArrowheads="1"/>
          </p:cNvPicPr>
          <p:nvPr/>
        </p:nvPicPr>
        <p:blipFill>
          <a:blip r:embed="rId5" cstate="print"/>
          <a:srcRect/>
          <a:stretch>
            <a:fillRect/>
          </a:stretch>
        </p:blipFill>
        <p:spPr bwMode="auto">
          <a:xfrm>
            <a:off x="250825" y="188913"/>
            <a:ext cx="2366963" cy="1420812"/>
          </a:xfrm>
          <a:prstGeom prst="rect">
            <a:avLst/>
          </a:prstGeom>
          <a:noFill/>
          <a:ln w="9525">
            <a:noFill/>
            <a:miter lim="800000"/>
            <a:headEnd/>
            <a:tailEnd/>
          </a:ln>
        </p:spPr>
      </p:pic>
    </p:spTree>
    <p:custDataLst>
      <p:tags r:id="rId1"/>
    </p:custDataLst>
  </p:cSld>
  <p:clrMapOvr>
    <a:masterClrMapping/>
  </p:clrMapOvr>
  <p:transition advTm="17359"/>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nodeType="clickEffect">
                                  <p:stCondLst>
                                    <p:cond delay="0"/>
                                  </p:stCondLst>
                                  <p:childTnLst>
                                    <p:set>
                                      <p:cBhvr>
                                        <p:cTn id="6" dur="1" fill="hold">
                                          <p:stCondLst>
                                            <p:cond delay="0"/>
                                          </p:stCondLst>
                                        </p:cTn>
                                        <p:tgtEl>
                                          <p:spTgt spid="82947">
                                            <p:txEl>
                                              <p:pRg st="0" end="0"/>
                                            </p:txEl>
                                          </p:spTgt>
                                        </p:tgtEl>
                                        <p:attrNameLst>
                                          <p:attrName>style.visibility</p:attrName>
                                        </p:attrNameLst>
                                      </p:cBhvr>
                                      <p:to>
                                        <p:strVal val="visible"/>
                                      </p:to>
                                    </p:set>
                                    <p:animEffect transition="in" filter="fade">
                                      <p:cBhvr>
                                        <p:cTn id="7" dur="800" decel="100000"/>
                                        <p:tgtEl>
                                          <p:spTgt spid="82947">
                                            <p:txEl>
                                              <p:pRg st="0" end="0"/>
                                            </p:txEl>
                                          </p:spTgt>
                                        </p:tgtEl>
                                      </p:cBhvr>
                                    </p:animEffect>
                                    <p:anim calcmode="lin" valueType="num">
                                      <p:cBhvr>
                                        <p:cTn id="8" dur="800" decel="100000" fill="hold"/>
                                        <p:tgtEl>
                                          <p:spTgt spid="82947">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82947">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82947">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82947">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82947">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nodeType="clickEffect">
                                  <p:stCondLst>
                                    <p:cond delay="0"/>
                                  </p:stCondLst>
                                  <p:childTnLst>
                                    <p:set>
                                      <p:cBhvr>
                                        <p:cTn id="16" dur="1" fill="hold">
                                          <p:stCondLst>
                                            <p:cond delay="0"/>
                                          </p:stCondLst>
                                        </p:cTn>
                                        <p:tgtEl>
                                          <p:spTgt spid="82947">
                                            <p:txEl>
                                              <p:pRg st="2" end="2"/>
                                            </p:txEl>
                                          </p:spTgt>
                                        </p:tgtEl>
                                        <p:attrNameLst>
                                          <p:attrName>style.visibility</p:attrName>
                                        </p:attrNameLst>
                                      </p:cBhvr>
                                      <p:to>
                                        <p:strVal val="visible"/>
                                      </p:to>
                                    </p:set>
                                    <p:animEffect transition="in" filter="fade">
                                      <p:cBhvr>
                                        <p:cTn id="17" dur="800" decel="100000"/>
                                        <p:tgtEl>
                                          <p:spTgt spid="82947">
                                            <p:txEl>
                                              <p:pRg st="2" end="2"/>
                                            </p:txEl>
                                          </p:spTgt>
                                        </p:tgtEl>
                                      </p:cBhvr>
                                    </p:animEffect>
                                    <p:anim calcmode="lin" valueType="num">
                                      <p:cBhvr>
                                        <p:cTn id="18" dur="800" decel="100000" fill="hold"/>
                                        <p:tgtEl>
                                          <p:spTgt spid="82947">
                                            <p:txEl>
                                              <p:pRg st="2" end="2"/>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82947">
                                            <p:txEl>
                                              <p:pRg st="2" end="2"/>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82947">
                                            <p:txEl>
                                              <p:pRg st="2" end="2"/>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82947">
                                            <p:txEl>
                                              <p:pRg st="2" end="2"/>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82947">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nodeType="clickEffect">
                                  <p:stCondLst>
                                    <p:cond delay="0"/>
                                  </p:stCondLst>
                                  <p:childTnLst>
                                    <p:set>
                                      <p:cBhvr>
                                        <p:cTn id="26" dur="1" fill="hold">
                                          <p:stCondLst>
                                            <p:cond delay="0"/>
                                          </p:stCondLst>
                                        </p:cTn>
                                        <p:tgtEl>
                                          <p:spTgt spid="82947">
                                            <p:txEl>
                                              <p:pRg st="4" end="4"/>
                                            </p:txEl>
                                          </p:spTgt>
                                        </p:tgtEl>
                                        <p:attrNameLst>
                                          <p:attrName>style.visibility</p:attrName>
                                        </p:attrNameLst>
                                      </p:cBhvr>
                                      <p:to>
                                        <p:strVal val="visible"/>
                                      </p:to>
                                    </p:set>
                                    <p:animEffect transition="in" filter="fade">
                                      <p:cBhvr>
                                        <p:cTn id="27" dur="800" decel="100000"/>
                                        <p:tgtEl>
                                          <p:spTgt spid="82947">
                                            <p:txEl>
                                              <p:pRg st="4" end="4"/>
                                            </p:txEl>
                                          </p:spTgt>
                                        </p:tgtEl>
                                      </p:cBhvr>
                                    </p:animEffect>
                                    <p:anim calcmode="lin" valueType="num">
                                      <p:cBhvr>
                                        <p:cTn id="28" dur="800" decel="100000" fill="hold"/>
                                        <p:tgtEl>
                                          <p:spTgt spid="82947">
                                            <p:txEl>
                                              <p:pRg st="4" end="4"/>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82947">
                                            <p:txEl>
                                              <p:pRg st="4" end="4"/>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82947">
                                            <p:txEl>
                                              <p:pRg st="4" end="4"/>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82947">
                                            <p:txEl>
                                              <p:pRg st="4" end="4"/>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82947">
                                            <p:txEl>
                                              <p:pRg st="4" end="4"/>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042988" y="333375"/>
            <a:ext cx="7086600" cy="1150938"/>
          </a:xfrm>
          <a:prstGeom prst="rect">
            <a:avLst/>
          </a:prstGeom>
          <a:ln>
            <a:miter lim="800000"/>
            <a:headEnd/>
            <a:tailEnd/>
          </a:ln>
        </p:spPr>
        <p:txBody>
          <a:bodyPr anchor="b"/>
          <a:lstStyle/>
          <a:p>
            <a:pPr algn="r">
              <a:defRPr/>
            </a:pPr>
            <a:r>
              <a:rPr lang="it-IT" sz="2400" b="1" kern="0">
                <a:solidFill>
                  <a:schemeClr val="tx2"/>
                </a:solidFill>
                <a:effectLst>
                  <a:outerShdw blurRad="38100" dist="38100" dir="2700000" algn="tl">
                    <a:srgbClr val="000000"/>
                  </a:outerShdw>
                </a:effectLst>
                <a:latin typeface="+mj-lt"/>
                <a:ea typeface="+mj-ea"/>
                <a:cs typeface="+mj-cs"/>
              </a:rPr>
              <a:t>ROTARY CLUB DISTRETTO 2040</a:t>
            </a:r>
            <a:br>
              <a:rPr lang="it-IT" sz="2400" b="1" kern="0">
                <a:solidFill>
                  <a:schemeClr val="tx2"/>
                </a:solidFill>
                <a:effectLst>
                  <a:outerShdw blurRad="38100" dist="38100" dir="2700000" algn="tl">
                    <a:srgbClr val="000000"/>
                  </a:outerShdw>
                </a:effectLst>
                <a:latin typeface="+mj-lt"/>
                <a:ea typeface="+mj-ea"/>
                <a:cs typeface="+mj-cs"/>
              </a:rPr>
            </a:br>
            <a:r>
              <a:rPr lang="it-IT" sz="2400" b="1" kern="0">
                <a:solidFill>
                  <a:schemeClr val="tx2"/>
                </a:solidFill>
                <a:effectLst>
                  <a:outerShdw blurRad="38100" dist="38100" dir="2700000" algn="tl">
                    <a:srgbClr val="000000"/>
                  </a:outerShdw>
                </a:effectLst>
                <a:latin typeface="+mj-lt"/>
                <a:ea typeface="+mj-ea"/>
                <a:cs typeface="+mj-cs"/>
              </a:rPr>
              <a:t>GRUPPO 4</a:t>
            </a:r>
            <a:endParaRPr lang="it-IT" sz="2400" b="1" kern="0" dirty="0">
              <a:solidFill>
                <a:schemeClr val="tx2"/>
              </a:solidFill>
              <a:effectLst>
                <a:outerShdw blurRad="38100" dist="38100" dir="2700000" algn="tl">
                  <a:srgbClr val="000000"/>
                </a:outerShdw>
              </a:effectLst>
              <a:latin typeface="+mj-lt"/>
              <a:ea typeface="+mj-ea"/>
              <a:cs typeface="+mj-cs"/>
            </a:endParaRPr>
          </a:p>
        </p:txBody>
      </p:sp>
      <p:sp>
        <p:nvSpPr>
          <p:cNvPr id="7" name="Text Box 3"/>
          <p:cNvSpPr txBox="1">
            <a:spLocks noChangeArrowheads="1"/>
          </p:cNvSpPr>
          <p:nvPr/>
        </p:nvSpPr>
        <p:spPr bwMode="auto">
          <a:xfrm>
            <a:off x="1357290" y="1785926"/>
            <a:ext cx="7056438" cy="5416868"/>
          </a:xfrm>
          <a:prstGeom prst="rect">
            <a:avLst/>
          </a:prstGeom>
          <a:noFill/>
          <a:ln w="9525">
            <a:noFill/>
            <a:miter lim="800000"/>
            <a:headEnd/>
            <a:tailEnd/>
          </a:ln>
          <a:effectLst/>
        </p:spPr>
        <p:txBody>
          <a:bodyPr>
            <a:spAutoFit/>
          </a:bodyPr>
          <a:lstStyle/>
          <a:p>
            <a:pPr marL="457200" indent="-457200">
              <a:spcBef>
                <a:spcPct val="50000"/>
              </a:spcBef>
              <a:defRPr/>
            </a:pPr>
            <a:endParaRPr lang="it-IT" sz="1200" b="1" dirty="0">
              <a:solidFill>
                <a:srgbClr val="FFFF00"/>
              </a:solidFill>
            </a:endParaRPr>
          </a:p>
          <a:p>
            <a:pPr marL="457200" indent="-457200">
              <a:spcBef>
                <a:spcPct val="50000"/>
              </a:spcBef>
              <a:buFont typeface="+mj-lt"/>
              <a:buAutoNum type="arabicPeriod" startAt="3"/>
              <a:defRPr/>
            </a:pPr>
            <a:r>
              <a:rPr lang="it-IT" sz="2000" b="1" dirty="0">
                <a:solidFill>
                  <a:srgbClr val="FFFF00"/>
                </a:solidFill>
              </a:rPr>
              <a:t>Contribuire</a:t>
            </a:r>
            <a:r>
              <a:rPr lang="it-IT" sz="2000" dirty="0">
                <a:solidFill>
                  <a:srgbClr val="FFFF00"/>
                </a:solidFill>
              </a:rPr>
              <a:t>,</a:t>
            </a:r>
            <a:r>
              <a:rPr lang="it-IT" dirty="0"/>
              <a:t> ognuno nell'ambiente in cui vive, </a:t>
            </a:r>
            <a:r>
              <a:rPr lang="it-IT" sz="2000" b="1" dirty="0">
                <a:solidFill>
                  <a:srgbClr val="FFFF00"/>
                </a:solidFill>
              </a:rPr>
              <a:t>al cambiamento culturale</a:t>
            </a:r>
            <a:r>
              <a:rPr lang="it-IT" sz="2000" dirty="0">
                <a:solidFill>
                  <a:srgbClr val="FFFF00"/>
                </a:solidFill>
              </a:rPr>
              <a:t> </a:t>
            </a:r>
            <a:r>
              <a:rPr lang="it-IT" dirty="0"/>
              <a:t>nella definizione della dislessia,necessario e indispensabile per far sì che una disabilità non diventi un handicap in un ambiente ostile.</a:t>
            </a:r>
          </a:p>
          <a:p>
            <a:pPr marL="457200" indent="-457200">
              <a:spcBef>
                <a:spcPct val="50000"/>
              </a:spcBef>
              <a:buFont typeface="+mj-lt"/>
              <a:buAutoNum type="arabicPeriod" startAt="3"/>
              <a:defRPr/>
            </a:pPr>
            <a:endParaRPr lang="it-IT" sz="1200" b="1" u="sng" dirty="0">
              <a:solidFill>
                <a:srgbClr val="FFFF00"/>
              </a:solidFill>
              <a:effectLst>
                <a:outerShdw blurRad="38100" dist="38100" dir="2700000" algn="tl">
                  <a:srgbClr val="000000"/>
                </a:outerShdw>
              </a:effectLst>
            </a:endParaRPr>
          </a:p>
          <a:p>
            <a:pPr marL="457200" indent="-457200">
              <a:spcBef>
                <a:spcPct val="50000"/>
              </a:spcBef>
              <a:buFont typeface="+mj-lt"/>
              <a:buAutoNum type="arabicPeriod" startAt="3"/>
              <a:defRPr/>
            </a:pPr>
            <a:r>
              <a:rPr lang="it-IT" sz="2000" b="1" dirty="0">
                <a:solidFill>
                  <a:srgbClr val="FFFF00"/>
                </a:solidFill>
              </a:rPr>
              <a:t>Sollecitare a livello governativo il varo di una legge </a:t>
            </a:r>
            <a:r>
              <a:rPr lang="it-IT" dirty="0"/>
              <a:t>da anni ferma in </a:t>
            </a:r>
            <a:r>
              <a:rPr lang="it-IT" dirty="0" smtClean="0"/>
              <a:t>Parlamento.</a:t>
            </a:r>
          </a:p>
          <a:p>
            <a:pPr marL="457200" indent="-457200">
              <a:spcBef>
                <a:spcPct val="50000"/>
              </a:spcBef>
              <a:buFont typeface="+mj-lt"/>
              <a:buAutoNum type="arabicPeriod" startAt="3"/>
              <a:defRPr/>
            </a:pPr>
            <a:endParaRPr lang="it-IT" dirty="0" smtClean="0"/>
          </a:p>
          <a:p>
            <a:pPr marL="457200" indent="-457200">
              <a:spcBef>
                <a:spcPct val="50000"/>
              </a:spcBef>
              <a:buFont typeface="+mj-lt"/>
              <a:buAutoNum type="arabicPeriod" startAt="3"/>
              <a:defRPr/>
            </a:pPr>
            <a:r>
              <a:rPr lang="it-IT" b="1" dirty="0" smtClean="0">
                <a:solidFill>
                  <a:srgbClr val="FFFF00"/>
                </a:solidFill>
                <a:effectLst>
                  <a:outerShdw blurRad="38100" dist="38100" dir="2700000" algn="tl">
                    <a:srgbClr val="000000"/>
                  </a:outerShdw>
                </a:effectLst>
              </a:rPr>
              <a:t>Garantire la partecipazione dei Soci agli eventi organizzati per la raccolta fondi e la divulgazione del progetto.</a:t>
            </a:r>
          </a:p>
          <a:p>
            <a:pPr marL="457200" indent="-457200">
              <a:spcBef>
                <a:spcPct val="50000"/>
              </a:spcBef>
              <a:buFont typeface="+mj-lt"/>
              <a:buAutoNum type="arabicPeriod" startAt="3"/>
              <a:defRPr/>
            </a:pPr>
            <a:endParaRPr lang="it-IT" b="1" dirty="0" smtClean="0">
              <a:solidFill>
                <a:srgbClr val="FFFF00"/>
              </a:solidFill>
              <a:effectLst>
                <a:outerShdw blurRad="38100" dist="38100" dir="2700000" algn="tl">
                  <a:srgbClr val="000000"/>
                </a:outerShdw>
              </a:effectLst>
            </a:endParaRPr>
          </a:p>
          <a:p>
            <a:pPr marL="457200" indent="-457200">
              <a:spcBef>
                <a:spcPct val="50000"/>
              </a:spcBef>
              <a:buFont typeface="+mj-lt"/>
              <a:buAutoNum type="arabicPeriod" startAt="3"/>
              <a:defRPr/>
            </a:pPr>
            <a:endParaRPr lang="it-IT" b="1" dirty="0">
              <a:solidFill>
                <a:srgbClr val="FFFF00"/>
              </a:solidFill>
              <a:effectLst>
                <a:outerShdw blurRad="38100" dist="38100" dir="2700000" algn="tl">
                  <a:srgbClr val="000000"/>
                </a:outerShdw>
              </a:effectLst>
            </a:endParaRPr>
          </a:p>
          <a:p>
            <a:pPr marL="457200" indent="-457200">
              <a:spcBef>
                <a:spcPct val="50000"/>
              </a:spcBef>
              <a:buFont typeface="+mj-lt"/>
              <a:buAutoNum type="arabicPeriod" startAt="3"/>
              <a:defRPr/>
            </a:pPr>
            <a:endParaRPr lang="it-IT" sz="2400" b="1" dirty="0"/>
          </a:p>
        </p:txBody>
      </p:sp>
      <p:sp>
        <p:nvSpPr>
          <p:cNvPr id="9" name="Rectangle 20"/>
          <p:cNvSpPr>
            <a:spLocks noGrp="1" noChangeArrowheads="1"/>
          </p:cNvSpPr>
          <p:nvPr>
            <p:ph type="sldNum" sz="quarter" idx="12"/>
          </p:nvPr>
        </p:nvSpPr>
        <p:spPr/>
        <p:txBody>
          <a:bodyPr/>
          <a:lstStyle/>
          <a:p>
            <a:pPr>
              <a:defRPr/>
            </a:pPr>
            <a:fld id="{7D5CCA41-6B1D-44FD-AA2F-009CB2FC9732}" type="slidenum">
              <a:rPr lang="it-IT" sz="1400"/>
              <a:pPr>
                <a:defRPr/>
              </a:pPr>
              <a:t>21</a:t>
            </a:fld>
            <a:endParaRPr lang="it-IT" sz="1400" dirty="0"/>
          </a:p>
        </p:txBody>
      </p:sp>
      <p:pic>
        <p:nvPicPr>
          <p:cNvPr id="10" name="Picture 5" descr="K:\ROTARY 2008-09 PR\Loghi\logorotary09-10-small.jpg"/>
          <p:cNvPicPr>
            <a:picLocks noChangeAspect="1" noChangeArrowheads="1"/>
          </p:cNvPicPr>
          <p:nvPr/>
        </p:nvPicPr>
        <p:blipFill>
          <a:blip r:embed="rId3" cstate="print"/>
          <a:srcRect/>
          <a:stretch>
            <a:fillRect/>
          </a:stretch>
        </p:blipFill>
        <p:spPr bwMode="auto">
          <a:xfrm>
            <a:off x="250825" y="188913"/>
            <a:ext cx="2366963" cy="1420812"/>
          </a:xfrm>
          <a:prstGeom prst="rect">
            <a:avLst/>
          </a:prstGeom>
          <a:noFill/>
          <a:ln w="9525">
            <a:noFill/>
            <a:miter lim="800000"/>
            <a:headEnd/>
            <a:tailEnd/>
          </a:ln>
        </p:spPr>
      </p:pic>
    </p:spTree>
    <p:custDataLst>
      <p:tags r:id="rId1"/>
    </p:custDataLst>
  </p:cSld>
  <p:clrMapOvr>
    <a:masterClrMapping/>
  </p:clrMapOvr>
  <p:transition advTm="16906"/>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fade">
                                      <p:cBhvr>
                                        <p:cTn id="7" dur="800" decel="100000"/>
                                        <p:tgtEl>
                                          <p:spTgt spid="7">
                                            <p:txEl>
                                              <p:pRg st="1" end="1"/>
                                            </p:txEl>
                                          </p:spTgt>
                                        </p:tgtEl>
                                      </p:cBhvr>
                                    </p:animEffect>
                                    <p:anim calcmode="lin" valueType="num">
                                      <p:cBhvr>
                                        <p:cTn id="8" dur="800" decel="100000" fill="hold"/>
                                        <p:tgtEl>
                                          <p:spTgt spid="7">
                                            <p:txEl>
                                              <p:pRg st="1" end="1"/>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7">
                                            <p:txEl>
                                              <p:pRg st="1" end="1"/>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7">
                                            <p:txEl>
                                              <p:pRg st="1" end="1"/>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
                                            <p:txEl>
                                              <p:pRg st="1" end="1"/>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fade">
                                      <p:cBhvr>
                                        <p:cTn id="17" dur="800" decel="100000"/>
                                        <p:tgtEl>
                                          <p:spTgt spid="7">
                                            <p:txEl>
                                              <p:pRg st="3" end="3"/>
                                            </p:txEl>
                                          </p:spTgt>
                                        </p:tgtEl>
                                      </p:cBhvr>
                                    </p:animEffect>
                                    <p:anim calcmode="lin" valueType="num">
                                      <p:cBhvr>
                                        <p:cTn id="18" dur="800" decel="100000" fill="hold"/>
                                        <p:tgtEl>
                                          <p:spTgt spid="7">
                                            <p:txEl>
                                              <p:pRg st="3" end="3"/>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7">
                                            <p:txEl>
                                              <p:pRg st="3" end="3"/>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7">
                                            <p:txEl>
                                              <p:pRg st="3" end="3"/>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7">
                                            <p:txEl>
                                              <p:pRg st="3" end="3"/>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7">
                                            <p:txEl>
                                              <p:pRg st="3" end="3"/>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fade">
                                      <p:cBhvr>
                                        <p:cTn id="27" dur="800" decel="100000"/>
                                        <p:tgtEl>
                                          <p:spTgt spid="7">
                                            <p:txEl>
                                              <p:pRg st="5" end="5"/>
                                            </p:txEl>
                                          </p:spTgt>
                                        </p:tgtEl>
                                      </p:cBhvr>
                                    </p:animEffect>
                                    <p:anim calcmode="lin" valueType="num">
                                      <p:cBhvr>
                                        <p:cTn id="28" dur="800" decel="100000" fill="hold"/>
                                        <p:tgtEl>
                                          <p:spTgt spid="7">
                                            <p:txEl>
                                              <p:pRg st="5" end="5"/>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7">
                                            <p:txEl>
                                              <p:pRg st="5" end="5"/>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7">
                                            <p:txEl>
                                              <p:pRg st="5" end="5"/>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7">
                                            <p:txEl>
                                              <p:pRg st="5" end="5"/>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7">
                                            <p:txEl>
                                              <p:pRg st="5" end="5"/>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042988" y="333375"/>
            <a:ext cx="7086600" cy="1150938"/>
          </a:xfrm>
          <a:prstGeom prst="rect">
            <a:avLst/>
          </a:prstGeom>
          <a:ln>
            <a:miter lim="800000"/>
            <a:headEnd/>
            <a:tailEnd/>
          </a:ln>
        </p:spPr>
        <p:txBody>
          <a:bodyPr anchor="b"/>
          <a:lstStyle/>
          <a:p>
            <a:pPr algn="r">
              <a:defRPr/>
            </a:pPr>
            <a:r>
              <a:rPr lang="it-IT" sz="2400" b="1" kern="0">
                <a:solidFill>
                  <a:schemeClr val="tx2"/>
                </a:solidFill>
                <a:effectLst>
                  <a:outerShdw blurRad="38100" dist="38100" dir="2700000" algn="tl">
                    <a:srgbClr val="000000"/>
                  </a:outerShdw>
                </a:effectLst>
                <a:latin typeface="+mj-lt"/>
                <a:ea typeface="+mj-ea"/>
                <a:cs typeface="+mj-cs"/>
              </a:rPr>
              <a:t>ROTARY CLUB DISTRETTO 2040</a:t>
            </a:r>
            <a:br>
              <a:rPr lang="it-IT" sz="2400" b="1" kern="0">
                <a:solidFill>
                  <a:schemeClr val="tx2"/>
                </a:solidFill>
                <a:effectLst>
                  <a:outerShdw blurRad="38100" dist="38100" dir="2700000" algn="tl">
                    <a:srgbClr val="000000"/>
                  </a:outerShdw>
                </a:effectLst>
                <a:latin typeface="+mj-lt"/>
                <a:ea typeface="+mj-ea"/>
                <a:cs typeface="+mj-cs"/>
              </a:rPr>
            </a:br>
            <a:r>
              <a:rPr lang="it-IT" sz="2400" b="1" kern="0">
                <a:solidFill>
                  <a:schemeClr val="tx2"/>
                </a:solidFill>
                <a:effectLst>
                  <a:outerShdw blurRad="38100" dist="38100" dir="2700000" algn="tl">
                    <a:srgbClr val="000000"/>
                  </a:outerShdw>
                </a:effectLst>
                <a:latin typeface="+mj-lt"/>
                <a:ea typeface="+mj-ea"/>
                <a:cs typeface="+mj-cs"/>
              </a:rPr>
              <a:t>GRUPPO 4</a:t>
            </a:r>
            <a:endParaRPr lang="it-IT" sz="2400" b="1" kern="0" dirty="0">
              <a:solidFill>
                <a:schemeClr val="tx2"/>
              </a:solidFill>
              <a:effectLst>
                <a:outerShdw blurRad="38100" dist="38100" dir="2700000" algn="tl">
                  <a:srgbClr val="000000"/>
                </a:outerShdw>
              </a:effectLst>
              <a:latin typeface="+mj-lt"/>
              <a:ea typeface="+mj-ea"/>
              <a:cs typeface="+mj-cs"/>
            </a:endParaRPr>
          </a:p>
        </p:txBody>
      </p:sp>
      <p:sp>
        <p:nvSpPr>
          <p:cNvPr id="7" name="Text Box 3"/>
          <p:cNvSpPr txBox="1">
            <a:spLocks noChangeArrowheads="1"/>
          </p:cNvSpPr>
          <p:nvPr/>
        </p:nvSpPr>
        <p:spPr bwMode="auto">
          <a:xfrm>
            <a:off x="1357290" y="2525436"/>
            <a:ext cx="7056438" cy="1046440"/>
          </a:xfrm>
          <a:prstGeom prst="rect">
            <a:avLst/>
          </a:prstGeom>
          <a:noFill/>
          <a:ln w="9525">
            <a:noFill/>
            <a:miter lim="800000"/>
            <a:headEnd/>
            <a:tailEnd/>
          </a:ln>
          <a:effectLst/>
        </p:spPr>
        <p:txBody>
          <a:bodyPr>
            <a:spAutoFit/>
          </a:bodyPr>
          <a:lstStyle/>
          <a:p>
            <a:pPr marL="457200" indent="-457200">
              <a:spcBef>
                <a:spcPct val="50000"/>
              </a:spcBef>
              <a:defRPr/>
            </a:pPr>
            <a:endParaRPr lang="it-IT" sz="1200" b="1" dirty="0">
              <a:solidFill>
                <a:srgbClr val="FFFF00"/>
              </a:solidFill>
            </a:endParaRPr>
          </a:p>
          <a:p>
            <a:pPr marL="457200" indent="-457200">
              <a:spcBef>
                <a:spcPct val="50000"/>
              </a:spcBef>
              <a:buFont typeface="+mj-lt"/>
              <a:buAutoNum type="arabicPeriod" startAt="6"/>
              <a:defRPr/>
            </a:pPr>
            <a:r>
              <a:rPr lang="it-IT" sz="2000" b="1" dirty="0">
                <a:solidFill>
                  <a:srgbClr val="FFFF00"/>
                </a:solidFill>
                <a:effectLst>
                  <a:outerShdw blurRad="38100" dist="38100" dir="2700000" algn="tl">
                    <a:srgbClr val="000000"/>
                  </a:outerShdw>
                </a:effectLst>
              </a:rPr>
              <a:t>Organizzare, nell’anno rotariano, almeno una conviviale di sensibilizzazione al </a:t>
            </a:r>
            <a:r>
              <a:rPr lang="it-IT" sz="2000" b="1" dirty="0" smtClean="0">
                <a:solidFill>
                  <a:srgbClr val="FFFF00"/>
                </a:solidFill>
                <a:effectLst>
                  <a:outerShdw blurRad="38100" dist="38100" dir="2700000" algn="tl">
                    <a:srgbClr val="000000"/>
                  </a:outerShdw>
                </a:effectLst>
              </a:rPr>
              <a:t>progetto.</a:t>
            </a:r>
            <a:endParaRPr lang="it-IT" sz="2000" b="1" dirty="0">
              <a:solidFill>
                <a:srgbClr val="FFFF00"/>
              </a:solidFill>
              <a:effectLst>
                <a:outerShdw blurRad="38100" dist="38100" dir="2700000" algn="tl">
                  <a:srgbClr val="000000"/>
                </a:outerShdw>
              </a:effectLst>
            </a:endParaRPr>
          </a:p>
        </p:txBody>
      </p:sp>
      <p:sp>
        <p:nvSpPr>
          <p:cNvPr id="9" name="Rectangle 20"/>
          <p:cNvSpPr>
            <a:spLocks noGrp="1" noChangeArrowheads="1"/>
          </p:cNvSpPr>
          <p:nvPr>
            <p:ph type="sldNum" sz="quarter" idx="12"/>
          </p:nvPr>
        </p:nvSpPr>
        <p:spPr/>
        <p:txBody>
          <a:bodyPr/>
          <a:lstStyle/>
          <a:p>
            <a:pPr>
              <a:defRPr/>
            </a:pPr>
            <a:fld id="{7D5CCA41-6B1D-44FD-AA2F-009CB2FC9732}" type="slidenum">
              <a:rPr lang="it-IT" sz="1400"/>
              <a:pPr>
                <a:defRPr/>
              </a:pPr>
              <a:t>22</a:t>
            </a:fld>
            <a:endParaRPr lang="it-IT" sz="1400" dirty="0"/>
          </a:p>
        </p:txBody>
      </p:sp>
      <p:sp>
        <p:nvSpPr>
          <p:cNvPr id="8" name="Text Box 3"/>
          <p:cNvSpPr txBox="1">
            <a:spLocks noChangeArrowheads="1"/>
          </p:cNvSpPr>
          <p:nvPr/>
        </p:nvSpPr>
        <p:spPr bwMode="auto">
          <a:xfrm>
            <a:off x="1428728" y="3786190"/>
            <a:ext cx="7056438" cy="1169551"/>
          </a:xfrm>
          <a:prstGeom prst="rect">
            <a:avLst/>
          </a:prstGeom>
          <a:noFill/>
          <a:ln w="9525">
            <a:noFill/>
            <a:miter lim="800000"/>
            <a:headEnd/>
            <a:tailEnd/>
          </a:ln>
          <a:effectLst/>
        </p:spPr>
        <p:txBody>
          <a:bodyPr>
            <a:spAutoFit/>
          </a:bodyPr>
          <a:lstStyle/>
          <a:p>
            <a:pPr marL="457200" indent="-457200">
              <a:spcBef>
                <a:spcPct val="50000"/>
              </a:spcBef>
              <a:defRPr/>
            </a:pPr>
            <a:endParaRPr lang="it-IT" sz="2000" b="1" dirty="0" smtClean="0">
              <a:solidFill>
                <a:srgbClr val="FFFF00"/>
              </a:solidFill>
            </a:endParaRPr>
          </a:p>
          <a:p>
            <a:pPr marL="457200" indent="-457200">
              <a:spcBef>
                <a:spcPct val="50000"/>
              </a:spcBef>
              <a:buFont typeface="+mj-lt"/>
              <a:buAutoNum type="arabicPeriod" startAt="7"/>
              <a:defRPr/>
            </a:pPr>
            <a:r>
              <a:rPr lang="it-IT" sz="2000" b="1" dirty="0" smtClean="0">
                <a:solidFill>
                  <a:srgbClr val="FFFF00"/>
                </a:solidFill>
              </a:rPr>
              <a:t>Cercare tra le proprie conoscenze chi possa testimoniare l’esperienza di dislessico.</a:t>
            </a:r>
          </a:p>
        </p:txBody>
      </p:sp>
      <p:sp>
        <p:nvSpPr>
          <p:cNvPr id="10" name="Titolo 9"/>
          <p:cNvSpPr>
            <a:spLocks noGrp="1"/>
          </p:cNvSpPr>
          <p:nvPr>
            <p:ph type="ctrTitle"/>
          </p:nvPr>
        </p:nvSpPr>
        <p:spPr/>
        <p:txBody>
          <a:bodyPr/>
          <a:lstStyle/>
          <a:p>
            <a:r>
              <a:rPr lang="it-IT" dirty="0" smtClean="0"/>
              <a:t>  </a:t>
            </a:r>
            <a:endParaRPr lang="it-IT" dirty="0"/>
          </a:p>
        </p:txBody>
      </p:sp>
      <p:pic>
        <p:nvPicPr>
          <p:cNvPr id="11" name="Picture 5" descr="K:\ROTARY 2008-09 PR\Loghi\logorotary09-10-small.jpg"/>
          <p:cNvPicPr>
            <a:picLocks noChangeAspect="1" noChangeArrowheads="1"/>
          </p:cNvPicPr>
          <p:nvPr/>
        </p:nvPicPr>
        <p:blipFill>
          <a:blip r:embed="rId4" cstate="print"/>
          <a:srcRect/>
          <a:stretch>
            <a:fillRect/>
          </a:stretch>
        </p:blipFill>
        <p:spPr bwMode="auto">
          <a:xfrm>
            <a:off x="250825" y="188913"/>
            <a:ext cx="2366963" cy="1420812"/>
          </a:xfrm>
          <a:prstGeom prst="rect">
            <a:avLst/>
          </a:prstGeom>
          <a:noFill/>
          <a:ln w="9525">
            <a:noFill/>
            <a:miter lim="800000"/>
            <a:headEnd/>
            <a:tailEnd/>
          </a:ln>
        </p:spPr>
      </p:pic>
      <p:sp>
        <p:nvSpPr>
          <p:cNvPr id="12" name="Text Box 3"/>
          <p:cNvSpPr txBox="1">
            <a:spLocks noChangeArrowheads="1"/>
          </p:cNvSpPr>
          <p:nvPr/>
        </p:nvSpPr>
        <p:spPr bwMode="auto">
          <a:xfrm>
            <a:off x="1428728" y="5143512"/>
            <a:ext cx="7056438" cy="1169551"/>
          </a:xfrm>
          <a:prstGeom prst="rect">
            <a:avLst/>
          </a:prstGeom>
          <a:noFill/>
          <a:ln w="9525">
            <a:noFill/>
            <a:miter lim="800000"/>
            <a:headEnd/>
            <a:tailEnd/>
          </a:ln>
          <a:effectLst/>
        </p:spPr>
        <p:txBody>
          <a:bodyPr>
            <a:spAutoFit/>
          </a:bodyPr>
          <a:lstStyle/>
          <a:p>
            <a:pPr marL="457200" indent="-457200">
              <a:spcBef>
                <a:spcPct val="50000"/>
              </a:spcBef>
              <a:defRPr/>
            </a:pPr>
            <a:endParaRPr lang="it-IT" sz="2000" b="1" dirty="0" smtClean="0">
              <a:solidFill>
                <a:srgbClr val="FFFF00"/>
              </a:solidFill>
            </a:endParaRPr>
          </a:p>
          <a:p>
            <a:pPr marL="457200" indent="-457200">
              <a:spcBef>
                <a:spcPct val="50000"/>
              </a:spcBef>
              <a:defRPr/>
            </a:pPr>
            <a:r>
              <a:rPr lang="it-IT" sz="2000" b="1" dirty="0" smtClean="0">
                <a:solidFill>
                  <a:srgbClr val="FFFF00"/>
                </a:solidFill>
              </a:rPr>
              <a:t>8</a:t>
            </a:r>
            <a:r>
              <a:rPr lang="it-IT" sz="2000" b="1" smtClean="0">
                <a:solidFill>
                  <a:srgbClr val="FFFF00"/>
                </a:solidFill>
              </a:rPr>
              <a:t>.   Aiutare </a:t>
            </a:r>
            <a:r>
              <a:rPr lang="it-IT" sz="2000" b="1" dirty="0" smtClean="0">
                <a:solidFill>
                  <a:srgbClr val="FFFF00"/>
                </a:solidFill>
              </a:rPr>
              <a:t>i giovani ad orientarsi nell’inserimento nel mondo </a:t>
            </a:r>
            <a:r>
              <a:rPr lang="it-IT" sz="2000" b="1" smtClean="0">
                <a:solidFill>
                  <a:srgbClr val="FFFF00"/>
                </a:solidFill>
              </a:rPr>
              <a:t>del lavoro.</a:t>
            </a:r>
            <a:endParaRPr lang="it-IT" sz="2000" b="1" dirty="0" smtClean="0">
              <a:solidFill>
                <a:srgbClr val="FFFF00"/>
              </a:solidFill>
            </a:endParaRPr>
          </a:p>
        </p:txBody>
      </p:sp>
    </p:spTree>
    <p:custDataLst>
      <p:tags r:id="rId1"/>
    </p:custDataLst>
  </p:cSld>
  <p:clrMapOvr>
    <a:masterClrMapping/>
  </p:clrMapOvr>
  <p:transition advTm="14266"/>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800" decel="100000"/>
                                        <p:tgtEl>
                                          <p:spTgt spid="7"/>
                                        </p:tgtEl>
                                      </p:cBhvr>
                                    </p:animEffect>
                                    <p:anim calcmode="lin" valueType="num">
                                      <p:cBhvr>
                                        <p:cTn id="8" dur="800" decel="100000" fill="hold"/>
                                        <p:tgtEl>
                                          <p:spTgt spid="7"/>
                                        </p:tgtEl>
                                        <p:attrNameLst>
                                          <p:attrName>style.rotation</p:attrName>
                                        </p:attrNameLst>
                                      </p:cBhvr>
                                      <p:tavLst>
                                        <p:tav tm="0">
                                          <p:val>
                                            <p:fltVal val="-90"/>
                                          </p:val>
                                        </p:tav>
                                        <p:tav tm="100000">
                                          <p:val>
                                            <p:fltVal val="0"/>
                                          </p:val>
                                        </p:tav>
                                      </p:tavLst>
                                    </p:anim>
                                    <p:anim calcmode="lin" valueType="num">
                                      <p:cBhvr>
                                        <p:cTn id="9" dur="800" decel="100000" fill="hold"/>
                                        <p:tgtEl>
                                          <p:spTgt spid="7"/>
                                        </p:tgtEl>
                                        <p:attrNameLst>
                                          <p:attrName>ppt_x</p:attrName>
                                        </p:attrNameLst>
                                      </p:cBhvr>
                                      <p:tavLst>
                                        <p:tav tm="0">
                                          <p:val>
                                            <p:strVal val="#ppt_x+0.4"/>
                                          </p:val>
                                        </p:tav>
                                        <p:tav tm="100000">
                                          <p:val>
                                            <p:strVal val="#ppt_x-0.05"/>
                                          </p:val>
                                        </p:tav>
                                      </p:tavLst>
                                    </p:anim>
                                    <p:anim calcmode="lin" valueType="num">
                                      <p:cBhvr>
                                        <p:cTn id="10" dur="800" decel="100000" fill="hold"/>
                                        <p:tgtEl>
                                          <p:spTgt spid="7"/>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800" decel="100000"/>
                                        <p:tgtEl>
                                          <p:spTgt spid="8"/>
                                        </p:tgtEl>
                                      </p:cBhvr>
                                    </p:animEffect>
                                    <p:anim calcmode="lin" valueType="num">
                                      <p:cBhvr>
                                        <p:cTn id="18" dur="800" decel="100000" fill="hold"/>
                                        <p:tgtEl>
                                          <p:spTgt spid="8"/>
                                        </p:tgtEl>
                                        <p:attrNameLst>
                                          <p:attrName>style.rotation</p:attrName>
                                        </p:attrNameLst>
                                      </p:cBhvr>
                                      <p:tavLst>
                                        <p:tav tm="0">
                                          <p:val>
                                            <p:fltVal val="-90"/>
                                          </p:val>
                                        </p:tav>
                                        <p:tav tm="100000">
                                          <p:val>
                                            <p:fltVal val="0"/>
                                          </p:val>
                                        </p:tav>
                                      </p:tavLst>
                                    </p:anim>
                                    <p:anim calcmode="lin" valueType="num">
                                      <p:cBhvr>
                                        <p:cTn id="19" dur="800" decel="100000" fill="hold"/>
                                        <p:tgtEl>
                                          <p:spTgt spid="8"/>
                                        </p:tgtEl>
                                        <p:attrNameLst>
                                          <p:attrName>ppt_x</p:attrName>
                                        </p:attrNameLst>
                                      </p:cBhvr>
                                      <p:tavLst>
                                        <p:tav tm="0">
                                          <p:val>
                                            <p:strVal val="#ppt_x+0.4"/>
                                          </p:val>
                                        </p:tav>
                                        <p:tav tm="100000">
                                          <p:val>
                                            <p:strVal val="#ppt_x-0.05"/>
                                          </p:val>
                                        </p:tav>
                                      </p:tavLst>
                                    </p:anim>
                                    <p:anim calcmode="lin" valueType="num">
                                      <p:cBhvr>
                                        <p:cTn id="20" dur="800" decel="100000" fill="hold"/>
                                        <p:tgtEl>
                                          <p:spTgt spid="8"/>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8"/>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8"/>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800" decel="100000"/>
                                        <p:tgtEl>
                                          <p:spTgt spid="12"/>
                                        </p:tgtEl>
                                      </p:cBhvr>
                                    </p:animEffect>
                                    <p:anim calcmode="lin" valueType="num">
                                      <p:cBhvr>
                                        <p:cTn id="28" dur="800" decel="100000" fill="hold"/>
                                        <p:tgtEl>
                                          <p:spTgt spid="12"/>
                                        </p:tgtEl>
                                        <p:attrNameLst>
                                          <p:attrName>style.rotation</p:attrName>
                                        </p:attrNameLst>
                                      </p:cBhvr>
                                      <p:tavLst>
                                        <p:tav tm="0">
                                          <p:val>
                                            <p:fltVal val="-90"/>
                                          </p:val>
                                        </p:tav>
                                        <p:tav tm="100000">
                                          <p:val>
                                            <p:fltVal val="0"/>
                                          </p:val>
                                        </p:tav>
                                      </p:tavLst>
                                    </p:anim>
                                    <p:anim calcmode="lin" valueType="num">
                                      <p:cBhvr>
                                        <p:cTn id="29" dur="800" decel="100000" fill="hold"/>
                                        <p:tgtEl>
                                          <p:spTgt spid="12"/>
                                        </p:tgtEl>
                                        <p:attrNameLst>
                                          <p:attrName>ppt_x</p:attrName>
                                        </p:attrNameLst>
                                      </p:cBhvr>
                                      <p:tavLst>
                                        <p:tav tm="0">
                                          <p:val>
                                            <p:strVal val="#ppt_x+0.4"/>
                                          </p:val>
                                        </p:tav>
                                        <p:tav tm="100000">
                                          <p:val>
                                            <p:strVal val="#ppt_x-0.05"/>
                                          </p:val>
                                        </p:tav>
                                      </p:tavLst>
                                    </p:anim>
                                    <p:anim calcmode="lin" valueType="num">
                                      <p:cBhvr>
                                        <p:cTn id="30" dur="800" decel="100000" fill="hold"/>
                                        <p:tgtEl>
                                          <p:spTgt spid="12"/>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12"/>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12"/>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0"/>
          <p:cNvSpPr>
            <a:spLocks noGrp="1" noChangeArrowheads="1"/>
          </p:cNvSpPr>
          <p:nvPr>
            <p:ph type="sldNum" sz="quarter" idx="12"/>
          </p:nvPr>
        </p:nvSpPr>
        <p:spPr/>
        <p:txBody>
          <a:bodyPr/>
          <a:lstStyle/>
          <a:p>
            <a:pPr>
              <a:defRPr/>
            </a:pPr>
            <a:fld id="{B27342E2-B43B-4FAB-B19A-BB60FA6E9B18}" type="slidenum">
              <a:rPr lang="it-IT" sz="1400"/>
              <a:pPr>
                <a:defRPr/>
              </a:pPr>
              <a:t>23</a:t>
            </a:fld>
            <a:endParaRPr lang="it-IT" sz="1400"/>
          </a:p>
        </p:txBody>
      </p:sp>
      <p:sp>
        <p:nvSpPr>
          <p:cNvPr id="58370" name="Rectangle 2"/>
          <p:cNvSpPr>
            <a:spLocks noGrp="1" noChangeArrowheads="1"/>
          </p:cNvSpPr>
          <p:nvPr>
            <p:ph type="ctrTitle" idx="4294967295"/>
          </p:nvPr>
        </p:nvSpPr>
        <p:spPr bwMode="auto">
          <a:xfrm>
            <a:off x="1042988" y="333375"/>
            <a:ext cx="7086600" cy="1150938"/>
          </a:xfrm>
          <a:prstGeom prst="rect">
            <a:avLst/>
          </a:prstGeom>
          <a:ln>
            <a:miter lim="800000"/>
            <a:headEnd/>
            <a:tailEnd/>
          </a:ln>
        </p:spPr>
        <p:txBody>
          <a:bodyPr anchor="b"/>
          <a:lstStyle/>
          <a:p>
            <a:pPr algn="r" eaLnBrk="1" hangingPunct="1">
              <a:defRPr/>
            </a:pPr>
            <a:r>
              <a:rPr lang="it-IT" sz="2400" smtClean="0"/>
              <a:t>ROTARY CLUB DISTRETTO 2040</a:t>
            </a:r>
            <a:br>
              <a:rPr lang="it-IT" sz="2400" smtClean="0"/>
            </a:br>
            <a:r>
              <a:rPr lang="it-IT" sz="2400" smtClean="0"/>
              <a:t>                                     GRUPPO 4</a:t>
            </a:r>
          </a:p>
        </p:txBody>
      </p:sp>
      <p:sp>
        <p:nvSpPr>
          <p:cNvPr id="58371" name="Text Box 3"/>
          <p:cNvSpPr txBox="1">
            <a:spLocks noChangeArrowheads="1"/>
          </p:cNvSpPr>
          <p:nvPr/>
        </p:nvSpPr>
        <p:spPr bwMode="auto">
          <a:xfrm>
            <a:off x="928662" y="3500438"/>
            <a:ext cx="8072494" cy="3447098"/>
          </a:xfrm>
          <a:prstGeom prst="rect">
            <a:avLst/>
          </a:prstGeom>
          <a:noFill/>
          <a:ln w="9525">
            <a:noFill/>
            <a:miter lim="800000"/>
            <a:headEnd/>
            <a:tailEnd/>
          </a:ln>
          <a:effectLst/>
        </p:spPr>
        <p:txBody>
          <a:bodyPr wrap="square">
            <a:spAutoFit/>
          </a:bodyPr>
          <a:lstStyle/>
          <a:p>
            <a:pPr marL="371475" indent="-371475">
              <a:spcBef>
                <a:spcPct val="50000"/>
              </a:spcBef>
              <a:defRPr/>
            </a:pPr>
            <a:r>
              <a:rPr lang="it-IT" sz="2800" b="1" u="sng" dirty="0" smtClean="0">
                <a:solidFill>
                  <a:srgbClr val="FFFF00"/>
                </a:solidFill>
                <a:effectLst>
                  <a:outerShdw blurRad="38100" dist="38100" dir="2700000" algn="tl">
                    <a:srgbClr val="000000"/>
                  </a:outerShdw>
                </a:effectLst>
              </a:rPr>
              <a:t>Cosa ha fatto il Rotary in quest’anno:</a:t>
            </a:r>
          </a:p>
          <a:p>
            <a:pPr marL="371475" indent="-371475">
              <a:spcBef>
                <a:spcPct val="50000"/>
              </a:spcBef>
              <a:defRPr/>
            </a:pPr>
            <a:r>
              <a:rPr lang="it-IT" sz="2800" dirty="0" smtClean="0">
                <a:solidFill>
                  <a:schemeClr val="tx1">
                    <a:lumMod val="95000"/>
                  </a:schemeClr>
                </a:solidFill>
              </a:rPr>
              <a:t>   Abbiamo accolto la richiesta di aiuto di quattro scuole milanesi che pur avendo già avviato un percorso di formazione non riuscivano, per mancanza di fondi, ad avviare i laboratori didattici</a:t>
            </a:r>
          </a:p>
          <a:p>
            <a:pPr marL="371475" indent="-371475">
              <a:spcBef>
                <a:spcPct val="50000"/>
              </a:spcBef>
              <a:defRPr/>
            </a:pPr>
            <a:endParaRPr lang="it-IT" sz="2400" b="1" dirty="0"/>
          </a:p>
        </p:txBody>
      </p:sp>
      <p:pic>
        <p:nvPicPr>
          <p:cNvPr id="7" name="Immagine 6" descr="extraIMG_9829.jpg"/>
          <p:cNvPicPr>
            <a:picLocks noChangeAspect="1"/>
          </p:cNvPicPr>
          <p:nvPr/>
        </p:nvPicPr>
        <p:blipFill>
          <a:blip r:embed="rId4" cstate="print"/>
          <a:stretch>
            <a:fillRect/>
          </a:stretch>
        </p:blipFill>
        <p:spPr>
          <a:xfrm>
            <a:off x="1928794" y="1928802"/>
            <a:ext cx="2254535" cy="1500198"/>
          </a:xfrm>
          <a:prstGeom prst="rect">
            <a:avLst/>
          </a:prstGeom>
        </p:spPr>
      </p:pic>
      <p:pic>
        <p:nvPicPr>
          <p:cNvPr id="8" name="Immagine 7" descr="extraIMG_9833.jpg"/>
          <p:cNvPicPr>
            <a:picLocks noChangeAspect="1"/>
          </p:cNvPicPr>
          <p:nvPr/>
        </p:nvPicPr>
        <p:blipFill>
          <a:blip r:embed="rId5" cstate="print"/>
          <a:stretch>
            <a:fillRect/>
          </a:stretch>
        </p:blipFill>
        <p:spPr>
          <a:xfrm>
            <a:off x="5214942" y="1928802"/>
            <a:ext cx="2214578" cy="1473610"/>
          </a:xfrm>
          <a:prstGeom prst="rect">
            <a:avLst/>
          </a:prstGeom>
        </p:spPr>
      </p:pic>
      <p:pic>
        <p:nvPicPr>
          <p:cNvPr id="9" name="Picture 5" descr="K:\ROTARY 2008-09 PR\Loghi\logorotary09-10-small.jpg"/>
          <p:cNvPicPr>
            <a:picLocks noChangeAspect="1" noChangeArrowheads="1"/>
          </p:cNvPicPr>
          <p:nvPr/>
        </p:nvPicPr>
        <p:blipFill>
          <a:blip r:embed="rId6" cstate="print"/>
          <a:srcRect/>
          <a:stretch>
            <a:fillRect/>
          </a:stretch>
        </p:blipFill>
        <p:spPr bwMode="auto">
          <a:xfrm>
            <a:off x="250825" y="188913"/>
            <a:ext cx="2366963" cy="1420812"/>
          </a:xfrm>
          <a:prstGeom prst="rect">
            <a:avLst/>
          </a:prstGeom>
          <a:noFill/>
          <a:ln w="9525">
            <a:noFill/>
            <a:miter lim="800000"/>
            <a:headEnd/>
            <a:tailEnd/>
          </a:ln>
        </p:spPr>
      </p:pic>
    </p:spTree>
    <p:custDataLst>
      <p:tags r:id="rId1"/>
    </p:custDataLst>
  </p:cSld>
  <p:clrMapOvr>
    <a:masterClrMapping/>
  </p:clrMapOvr>
  <p:transition advTm="12656"/>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animEffect transition="in" filter="fade">
                                      <p:cBhvr>
                                        <p:cTn id="7" dur="800" decel="100000"/>
                                        <p:tgtEl>
                                          <p:spTgt spid="58371">
                                            <p:txEl>
                                              <p:pRg st="0" end="0"/>
                                            </p:txEl>
                                          </p:spTgt>
                                        </p:tgtEl>
                                      </p:cBhvr>
                                    </p:animEffect>
                                    <p:anim calcmode="lin" valueType="num">
                                      <p:cBhvr>
                                        <p:cTn id="8" dur="800" decel="100000" fill="hold"/>
                                        <p:tgtEl>
                                          <p:spTgt spid="58371">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58371">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58371">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8371">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8371">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nodeType="clickEffect">
                                  <p:stCondLst>
                                    <p:cond delay="0"/>
                                  </p:stCondLst>
                                  <p:childTnLst>
                                    <p:set>
                                      <p:cBhvr>
                                        <p:cTn id="16" dur="1" fill="hold">
                                          <p:stCondLst>
                                            <p:cond delay="0"/>
                                          </p:stCondLst>
                                        </p:cTn>
                                        <p:tgtEl>
                                          <p:spTgt spid="58371">
                                            <p:txEl>
                                              <p:pRg st="1" end="1"/>
                                            </p:txEl>
                                          </p:spTgt>
                                        </p:tgtEl>
                                        <p:attrNameLst>
                                          <p:attrName>style.visibility</p:attrName>
                                        </p:attrNameLst>
                                      </p:cBhvr>
                                      <p:to>
                                        <p:strVal val="visible"/>
                                      </p:to>
                                    </p:set>
                                    <p:animEffect transition="in" filter="fade">
                                      <p:cBhvr>
                                        <p:cTn id="17" dur="800" decel="100000"/>
                                        <p:tgtEl>
                                          <p:spTgt spid="58371">
                                            <p:txEl>
                                              <p:pRg st="1" end="1"/>
                                            </p:txEl>
                                          </p:spTgt>
                                        </p:tgtEl>
                                      </p:cBhvr>
                                    </p:animEffect>
                                    <p:anim calcmode="lin" valueType="num">
                                      <p:cBhvr>
                                        <p:cTn id="18" dur="800" decel="100000" fill="hold"/>
                                        <p:tgtEl>
                                          <p:spTgt spid="58371">
                                            <p:txEl>
                                              <p:pRg st="1" end="1"/>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58371">
                                            <p:txEl>
                                              <p:pRg st="1" end="1"/>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58371">
                                            <p:txEl>
                                              <p:pRg st="1" end="1"/>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58371">
                                            <p:txEl>
                                              <p:pRg st="1" end="1"/>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58371">
                                            <p:txEl>
                                              <p:pRg st="1" end="1"/>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0"/>
          <p:cNvSpPr>
            <a:spLocks noGrp="1" noChangeArrowheads="1"/>
          </p:cNvSpPr>
          <p:nvPr>
            <p:ph type="sldNum" sz="quarter" idx="12"/>
          </p:nvPr>
        </p:nvSpPr>
        <p:spPr/>
        <p:txBody>
          <a:bodyPr/>
          <a:lstStyle/>
          <a:p>
            <a:pPr>
              <a:defRPr/>
            </a:pPr>
            <a:fld id="{B27342E2-B43B-4FAB-B19A-BB60FA6E9B18}" type="slidenum">
              <a:rPr lang="it-IT" sz="1400"/>
              <a:pPr>
                <a:defRPr/>
              </a:pPr>
              <a:t>24</a:t>
            </a:fld>
            <a:endParaRPr lang="it-IT" sz="1400"/>
          </a:p>
        </p:txBody>
      </p:sp>
      <p:sp>
        <p:nvSpPr>
          <p:cNvPr id="58370" name="Rectangle 2"/>
          <p:cNvSpPr>
            <a:spLocks noGrp="1" noChangeArrowheads="1"/>
          </p:cNvSpPr>
          <p:nvPr>
            <p:ph type="ctrTitle" idx="4294967295"/>
          </p:nvPr>
        </p:nvSpPr>
        <p:spPr bwMode="auto">
          <a:xfrm>
            <a:off x="1042988" y="333375"/>
            <a:ext cx="7086600" cy="1150938"/>
          </a:xfrm>
          <a:prstGeom prst="rect">
            <a:avLst/>
          </a:prstGeom>
          <a:ln>
            <a:miter lim="800000"/>
            <a:headEnd/>
            <a:tailEnd/>
          </a:ln>
        </p:spPr>
        <p:txBody>
          <a:bodyPr anchor="b"/>
          <a:lstStyle/>
          <a:p>
            <a:pPr algn="r" eaLnBrk="1" hangingPunct="1">
              <a:defRPr/>
            </a:pPr>
            <a:r>
              <a:rPr lang="it-IT" sz="2400" smtClean="0"/>
              <a:t>ROTARY CLUB DISTRETTO 2040</a:t>
            </a:r>
            <a:br>
              <a:rPr lang="it-IT" sz="2400" smtClean="0"/>
            </a:br>
            <a:r>
              <a:rPr lang="it-IT" sz="2400" smtClean="0"/>
              <a:t>                                     GRUPPO 4</a:t>
            </a:r>
          </a:p>
        </p:txBody>
      </p:sp>
      <p:sp>
        <p:nvSpPr>
          <p:cNvPr id="58371" name="Text Box 3"/>
          <p:cNvSpPr txBox="1">
            <a:spLocks noChangeArrowheads="1"/>
          </p:cNvSpPr>
          <p:nvPr/>
        </p:nvSpPr>
        <p:spPr bwMode="auto">
          <a:xfrm>
            <a:off x="928662" y="3500438"/>
            <a:ext cx="8072494" cy="2369880"/>
          </a:xfrm>
          <a:prstGeom prst="rect">
            <a:avLst/>
          </a:prstGeom>
          <a:noFill/>
          <a:ln w="9525">
            <a:noFill/>
            <a:miter lim="800000"/>
            <a:headEnd/>
            <a:tailEnd/>
          </a:ln>
          <a:effectLst/>
        </p:spPr>
        <p:txBody>
          <a:bodyPr wrap="square">
            <a:spAutoFit/>
          </a:bodyPr>
          <a:lstStyle/>
          <a:p>
            <a:pPr marL="371475" indent="-371475">
              <a:spcBef>
                <a:spcPct val="50000"/>
              </a:spcBef>
              <a:defRPr/>
            </a:pPr>
            <a:r>
              <a:rPr lang="it-IT" sz="2800" dirty="0" smtClean="0">
                <a:solidFill>
                  <a:schemeClr val="tx1">
                    <a:lumMod val="95000"/>
                  </a:schemeClr>
                </a:solidFill>
              </a:rPr>
              <a:t>   Abbiamo aiutato 45 bambini, divisi tra elementari e medie, ed abbiamo già una lista d’attesa per la impostazione di altri laboratori da organizzare per il prossimo anno scolastico.  </a:t>
            </a:r>
          </a:p>
          <a:p>
            <a:pPr marL="371475" indent="-371475">
              <a:spcBef>
                <a:spcPct val="50000"/>
              </a:spcBef>
              <a:defRPr/>
            </a:pPr>
            <a:endParaRPr lang="it-IT" sz="2400" b="1" dirty="0"/>
          </a:p>
        </p:txBody>
      </p:sp>
      <p:pic>
        <p:nvPicPr>
          <p:cNvPr id="9" name="Immagine 8" descr="extraIMG_9830.jpg"/>
          <p:cNvPicPr>
            <a:picLocks noChangeAspect="1"/>
          </p:cNvPicPr>
          <p:nvPr/>
        </p:nvPicPr>
        <p:blipFill>
          <a:blip r:embed="rId4" cstate="print"/>
          <a:stretch>
            <a:fillRect/>
          </a:stretch>
        </p:blipFill>
        <p:spPr>
          <a:xfrm>
            <a:off x="1785918" y="1928802"/>
            <a:ext cx="2286016" cy="1521146"/>
          </a:xfrm>
          <a:prstGeom prst="rect">
            <a:avLst/>
          </a:prstGeom>
        </p:spPr>
      </p:pic>
      <p:pic>
        <p:nvPicPr>
          <p:cNvPr id="12" name="Immagine 11" descr="extraIMG_9834.jpg"/>
          <p:cNvPicPr>
            <a:picLocks noChangeAspect="1"/>
          </p:cNvPicPr>
          <p:nvPr/>
        </p:nvPicPr>
        <p:blipFill>
          <a:blip r:embed="rId5" cstate="print"/>
          <a:stretch>
            <a:fillRect/>
          </a:stretch>
        </p:blipFill>
        <p:spPr>
          <a:xfrm>
            <a:off x="5072066" y="1928802"/>
            <a:ext cx="2286016" cy="1521146"/>
          </a:xfrm>
          <a:prstGeom prst="rect">
            <a:avLst/>
          </a:prstGeom>
        </p:spPr>
      </p:pic>
      <p:pic>
        <p:nvPicPr>
          <p:cNvPr id="8" name="Picture 5" descr="K:\ROTARY 2008-09 PR\Loghi\logorotary09-10-small.jpg"/>
          <p:cNvPicPr>
            <a:picLocks noChangeAspect="1" noChangeArrowheads="1"/>
          </p:cNvPicPr>
          <p:nvPr/>
        </p:nvPicPr>
        <p:blipFill>
          <a:blip r:embed="rId6" cstate="print"/>
          <a:srcRect/>
          <a:stretch>
            <a:fillRect/>
          </a:stretch>
        </p:blipFill>
        <p:spPr bwMode="auto">
          <a:xfrm>
            <a:off x="250825" y="188913"/>
            <a:ext cx="2366963" cy="1420812"/>
          </a:xfrm>
          <a:prstGeom prst="rect">
            <a:avLst/>
          </a:prstGeom>
          <a:noFill/>
          <a:ln w="9525">
            <a:noFill/>
            <a:miter lim="800000"/>
            <a:headEnd/>
            <a:tailEnd/>
          </a:ln>
        </p:spPr>
      </p:pic>
    </p:spTree>
    <p:custDataLst>
      <p:tags r:id="rId1"/>
    </p:custDataLst>
  </p:cSld>
  <p:clrMapOvr>
    <a:masterClrMapping/>
  </p:clrMapOvr>
  <p:transition advTm="9031"/>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animEffect transition="in" filter="fade">
                                      <p:cBhvr>
                                        <p:cTn id="7" dur="800" decel="100000"/>
                                        <p:tgtEl>
                                          <p:spTgt spid="58371">
                                            <p:txEl>
                                              <p:pRg st="0" end="0"/>
                                            </p:txEl>
                                          </p:spTgt>
                                        </p:tgtEl>
                                      </p:cBhvr>
                                    </p:animEffect>
                                    <p:anim calcmode="lin" valueType="num">
                                      <p:cBhvr>
                                        <p:cTn id="8" dur="800" decel="100000" fill="hold"/>
                                        <p:tgtEl>
                                          <p:spTgt spid="58371">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58371">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58371">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8371">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8371">
                                            <p:txEl>
                                              <p:pRg st="0" end="0"/>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0"/>
          <p:cNvSpPr>
            <a:spLocks noGrp="1" noChangeArrowheads="1"/>
          </p:cNvSpPr>
          <p:nvPr>
            <p:ph type="sldNum" sz="quarter" idx="12"/>
          </p:nvPr>
        </p:nvSpPr>
        <p:spPr/>
        <p:txBody>
          <a:bodyPr/>
          <a:lstStyle/>
          <a:p>
            <a:pPr>
              <a:defRPr/>
            </a:pPr>
            <a:fld id="{0D96C8F0-0F8E-4BAE-ADD3-36D840158A11}" type="slidenum">
              <a:rPr lang="it-IT" sz="1400"/>
              <a:pPr>
                <a:defRPr/>
              </a:pPr>
              <a:t>25</a:t>
            </a:fld>
            <a:endParaRPr lang="it-IT" sz="1400"/>
          </a:p>
        </p:txBody>
      </p:sp>
      <p:sp>
        <p:nvSpPr>
          <p:cNvPr id="58370" name="Rectangle 2"/>
          <p:cNvSpPr>
            <a:spLocks noGrp="1" noChangeArrowheads="1"/>
          </p:cNvSpPr>
          <p:nvPr>
            <p:ph type="ctrTitle" idx="4294967295"/>
          </p:nvPr>
        </p:nvSpPr>
        <p:spPr bwMode="auto">
          <a:xfrm>
            <a:off x="1042988" y="333375"/>
            <a:ext cx="7086600" cy="1150938"/>
          </a:xfrm>
          <a:prstGeom prst="rect">
            <a:avLst/>
          </a:prstGeom>
          <a:ln>
            <a:miter lim="800000"/>
            <a:headEnd/>
            <a:tailEnd/>
          </a:ln>
        </p:spPr>
        <p:txBody>
          <a:bodyPr anchor="b"/>
          <a:lstStyle/>
          <a:p>
            <a:pPr algn="r" eaLnBrk="1" hangingPunct="1">
              <a:defRPr/>
            </a:pPr>
            <a:r>
              <a:rPr lang="it-IT" sz="2400" smtClean="0"/>
              <a:t>ROTARY CLUB DISTRETTO 2040</a:t>
            </a:r>
            <a:br>
              <a:rPr lang="it-IT" sz="2400" smtClean="0"/>
            </a:br>
            <a:r>
              <a:rPr lang="it-IT" sz="2400" smtClean="0"/>
              <a:t>                                     GRUPPO 4</a:t>
            </a:r>
          </a:p>
        </p:txBody>
      </p:sp>
      <p:sp>
        <p:nvSpPr>
          <p:cNvPr id="10" name="Text Box 3"/>
          <p:cNvSpPr txBox="1">
            <a:spLocks noChangeArrowheads="1"/>
          </p:cNvSpPr>
          <p:nvPr/>
        </p:nvSpPr>
        <p:spPr bwMode="auto">
          <a:xfrm>
            <a:off x="714348" y="3964900"/>
            <a:ext cx="8072494" cy="2893100"/>
          </a:xfrm>
          <a:prstGeom prst="rect">
            <a:avLst/>
          </a:prstGeom>
          <a:noFill/>
          <a:ln w="9525">
            <a:noFill/>
            <a:miter lim="800000"/>
            <a:headEnd/>
            <a:tailEnd/>
          </a:ln>
          <a:effectLst/>
        </p:spPr>
        <p:txBody>
          <a:bodyPr wrap="square">
            <a:spAutoFit/>
          </a:bodyPr>
          <a:lstStyle/>
          <a:p>
            <a:pPr marL="371475" indent="-371475" algn="just">
              <a:spcBef>
                <a:spcPct val="50000"/>
              </a:spcBef>
              <a:defRPr/>
            </a:pPr>
            <a:r>
              <a:rPr lang="it-IT" sz="2800" dirty="0" smtClean="0">
                <a:solidFill>
                  <a:schemeClr val="tx1">
                    <a:lumMod val="95000"/>
                  </a:schemeClr>
                </a:solidFill>
              </a:rPr>
              <a:t>   Per questi interventi il Gruppo 4 si è impegnato per l’erogazione di un contributo di Euro 16.000,00 (2.000,00 Euro a Club) ed a ricercare tra i propri soci ed amici computer portatili da mettere a disposizione dei ragazzi. </a:t>
            </a:r>
          </a:p>
          <a:p>
            <a:pPr marL="371475" indent="-371475">
              <a:spcBef>
                <a:spcPct val="50000"/>
              </a:spcBef>
              <a:defRPr/>
            </a:pPr>
            <a:endParaRPr lang="it-IT" sz="2800" dirty="0" smtClean="0">
              <a:solidFill>
                <a:schemeClr val="tx1">
                  <a:lumMod val="95000"/>
                </a:schemeClr>
              </a:solidFill>
            </a:endParaRPr>
          </a:p>
        </p:txBody>
      </p:sp>
      <p:pic>
        <p:nvPicPr>
          <p:cNvPr id="11" name="Immagine 10" descr="extraIMG_9835.jpg"/>
          <p:cNvPicPr>
            <a:picLocks noChangeAspect="1"/>
          </p:cNvPicPr>
          <p:nvPr/>
        </p:nvPicPr>
        <p:blipFill>
          <a:blip r:embed="rId4" cstate="print"/>
          <a:stretch>
            <a:fillRect/>
          </a:stretch>
        </p:blipFill>
        <p:spPr>
          <a:xfrm>
            <a:off x="1714481" y="1928802"/>
            <a:ext cx="2643206" cy="1758825"/>
          </a:xfrm>
          <a:prstGeom prst="rect">
            <a:avLst/>
          </a:prstGeom>
        </p:spPr>
      </p:pic>
      <p:pic>
        <p:nvPicPr>
          <p:cNvPr id="14" name="Immagine 13" descr="IMG_9831.jpg"/>
          <p:cNvPicPr>
            <a:picLocks noChangeAspect="1"/>
          </p:cNvPicPr>
          <p:nvPr/>
        </p:nvPicPr>
        <p:blipFill>
          <a:blip r:embed="rId5" cstate="print"/>
          <a:stretch>
            <a:fillRect/>
          </a:stretch>
        </p:blipFill>
        <p:spPr>
          <a:xfrm>
            <a:off x="5643570" y="1928802"/>
            <a:ext cx="1551936" cy="1900936"/>
          </a:xfrm>
          <a:prstGeom prst="rect">
            <a:avLst/>
          </a:prstGeom>
        </p:spPr>
      </p:pic>
      <p:pic>
        <p:nvPicPr>
          <p:cNvPr id="8" name="Picture 5" descr="K:\ROTARY 2008-09 PR\Loghi\logorotary09-10-small.jpg"/>
          <p:cNvPicPr>
            <a:picLocks noChangeAspect="1" noChangeArrowheads="1"/>
          </p:cNvPicPr>
          <p:nvPr/>
        </p:nvPicPr>
        <p:blipFill>
          <a:blip r:embed="rId6" cstate="print"/>
          <a:srcRect/>
          <a:stretch>
            <a:fillRect/>
          </a:stretch>
        </p:blipFill>
        <p:spPr bwMode="auto">
          <a:xfrm>
            <a:off x="250825" y="188913"/>
            <a:ext cx="2366963" cy="1420812"/>
          </a:xfrm>
          <a:prstGeom prst="rect">
            <a:avLst/>
          </a:prstGeom>
          <a:noFill/>
          <a:ln w="9525">
            <a:noFill/>
            <a:miter lim="800000"/>
            <a:headEnd/>
            <a:tailEnd/>
          </a:ln>
        </p:spPr>
      </p:pic>
    </p:spTree>
    <p:custDataLst>
      <p:tags r:id="rId1"/>
    </p:custDataLst>
  </p:cSld>
  <p:clrMapOvr>
    <a:masterClrMapping/>
  </p:clrMapOvr>
  <p:transition advTm="8828"/>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800" decel="100000"/>
                                        <p:tgtEl>
                                          <p:spTgt spid="10">
                                            <p:txEl>
                                              <p:pRg st="0" end="0"/>
                                            </p:txEl>
                                          </p:spTgt>
                                        </p:tgtEl>
                                      </p:cBhvr>
                                    </p:animEffect>
                                    <p:anim calcmode="lin" valueType="num">
                                      <p:cBhvr>
                                        <p:cTn id="8" dur="800" decel="100000" fill="hold"/>
                                        <p:tgtEl>
                                          <p:spTgt spid="10">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10">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10">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0">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0">
                                            <p:txEl>
                                              <p:pRg st="0" end="0"/>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0"/>
          <p:cNvSpPr>
            <a:spLocks noGrp="1" noChangeArrowheads="1"/>
          </p:cNvSpPr>
          <p:nvPr>
            <p:ph type="sldNum" sz="quarter" idx="12"/>
          </p:nvPr>
        </p:nvSpPr>
        <p:spPr/>
        <p:txBody>
          <a:bodyPr/>
          <a:lstStyle/>
          <a:p>
            <a:pPr>
              <a:defRPr/>
            </a:pPr>
            <a:fld id="{0D96C8F0-0F8E-4BAE-ADD3-36D840158A11}" type="slidenum">
              <a:rPr lang="it-IT" sz="1400" smtClean="0"/>
              <a:pPr>
                <a:defRPr/>
              </a:pPr>
              <a:t>26</a:t>
            </a:fld>
            <a:endParaRPr lang="it-IT" sz="1400"/>
          </a:p>
        </p:txBody>
      </p:sp>
      <p:sp>
        <p:nvSpPr>
          <p:cNvPr id="58370" name="Rectangle 2"/>
          <p:cNvSpPr>
            <a:spLocks noGrp="1" noChangeArrowheads="1"/>
          </p:cNvSpPr>
          <p:nvPr>
            <p:ph type="ctrTitle" idx="4294967295"/>
          </p:nvPr>
        </p:nvSpPr>
        <p:spPr bwMode="auto">
          <a:xfrm>
            <a:off x="1042988" y="333375"/>
            <a:ext cx="7086600" cy="1150938"/>
          </a:xfrm>
          <a:prstGeom prst="rect">
            <a:avLst/>
          </a:prstGeom>
          <a:ln>
            <a:miter lim="800000"/>
            <a:headEnd/>
            <a:tailEnd/>
          </a:ln>
        </p:spPr>
        <p:txBody>
          <a:bodyPr anchor="b"/>
          <a:lstStyle/>
          <a:p>
            <a:pPr algn="r" eaLnBrk="1" hangingPunct="1">
              <a:defRPr/>
            </a:pPr>
            <a:r>
              <a:rPr lang="it-IT" sz="2400" smtClean="0"/>
              <a:t>ROTARY CLUB DISTRETTO 2040</a:t>
            </a:r>
            <a:br>
              <a:rPr lang="it-IT" sz="2400" smtClean="0"/>
            </a:br>
            <a:r>
              <a:rPr lang="it-IT" sz="2400" smtClean="0"/>
              <a:t>                                     GRUPPO 4</a:t>
            </a:r>
          </a:p>
        </p:txBody>
      </p:sp>
      <p:pic>
        <p:nvPicPr>
          <p:cNvPr id="38917" name="Immagine 6" descr="Streep.jpg"/>
          <p:cNvPicPr>
            <a:picLocks noChangeAspect="1" noChangeArrowheads="1"/>
          </p:cNvPicPr>
          <p:nvPr/>
        </p:nvPicPr>
        <p:blipFill>
          <a:blip r:embed="rId4" cstate="print"/>
          <a:srcRect/>
          <a:stretch>
            <a:fillRect/>
          </a:stretch>
        </p:blipFill>
        <p:spPr bwMode="auto">
          <a:xfrm>
            <a:off x="1595438" y="1857375"/>
            <a:ext cx="6119812" cy="781050"/>
          </a:xfrm>
          <a:prstGeom prst="rect">
            <a:avLst/>
          </a:prstGeom>
          <a:noFill/>
          <a:ln w="9525">
            <a:noFill/>
            <a:miter lim="800000"/>
            <a:headEnd/>
            <a:tailEnd/>
          </a:ln>
        </p:spPr>
      </p:pic>
      <p:sp>
        <p:nvSpPr>
          <p:cNvPr id="7" name="Rectangle 3"/>
          <p:cNvSpPr txBox="1">
            <a:spLocks noChangeArrowheads="1"/>
          </p:cNvSpPr>
          <p:nvPr/>
        </p:nvSpPr>
        <p:spPr bwMode="auto">
          <a:xfrm>
            <a:off x="1258888" y="2928934"/>
            <a:ext cx="7273925" cy="2571768"/>
          </a:xfrm>
          <a:prstGeom prst="rect">
            <a:avLst/>
          </a:prstGeom>
          <a:noFill/>
          <a:ln w="38100">
            <a:solidFill>
              <a:srgbClr val="FFFF00"/>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defRPr/>
            </a:pPr>
            <a:endParaRPr kumimoji="0" lang="it-IT" sz="3600" b="1" i="0" u="none" strike="noStrike" kern="0" cap="none" spc="0" normalizeH="0" baseline="0" noProof="0" dirty="0" smtClean="0">
              <a:ln>
                <a:noFill/>
              </a:ln>
              <a:solidFill>
                <a:srgbClr val="FFFF00"/>
              </a:solidFill>
              <a:effectLst>
                <a:outerShdw blurRad="38100" dist="38100" dir="2700000" algn="tl">
                  <a:srgbClr val="000000"/>
                </a:outerShdw>
              </a:effectLst>
              <a:uLnTx/>
              <a:uFillTx/>
              <a:latin typeface="+mn-lt"/>
              <a:ea typeface="+mn-ea"/>
              <a:cs typeface="+mn-cs"/>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defRPr/>
            </a:pPr>
            <a:r>
              <a:rPr kumimoji="0" lang="it-IT" sz="3600" b="1" i="0" u="none" strike="noStrike" kern="0" cap="none" spc="0" normalizeH="0" baseline="0" noProof="0" dirty="0" smtClean="0">
                <a:ln>
                  <a:noFill/>
                </a:ln>
                <a:solidFill>
                  <a:srgbClr val="FFFF00"/>
                </a:solidFill>
                <a:effectLst>
                  <a:outerShdw blurRad="38100" dist="38100" dir="2700000" algn="tl">
                    <a:srgbClr val="000000"/>
                  </a:outerShdw>
                </a:effectLst>
                <a:uLnTx/>
                <a:uFillTx/>
                <a:latin typeface="+mn-lt"/>
                <a:ea typeface="+mn-ea"/>
                <a:cs typeface="+mn-cs"/>
              </a:rPr>
              <a:t>Daniel Pennac</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defRPr/>
            </a:pPr>
            <a:r>
              <a:rPr lang="it-IT" sz="3600" i="1" kern="0" dirty="0" smtClean="0">
                <a:solidFill>
                  <a:srgbClr val="FFFF00"/>
                </a:solidFill>
                <a:effectLst>
                  <a:outerShdw blurRad="38100" dist="38100" dir="2700000" algn="tl">
                    <a:srgbClr val="000000"/>
                  </a:outerShdw>
                </a:effectLst>
                <a:latin typeface="+mn-lt"/>
              </a:rPr>
              <a:t>Diario di scuola</a:t>
            </a:r>
            <a:endParaRPr kumimoji="0" lang="it-IT" sz="3600" i="1" u="none" strike="noStrike" kern="0" cap="none" spc="0" normalizeH="0" baseline="0" noProof="0" dirty="0" smtClean="0">
              <a:ln>
                <a:noFill/>
              </a:ln>
              <a:solidFill>
                <a:srgbClr val="FFFF00"/>
              </a:solidFill>
              <a:effectLst>
                <a:outerShdw blurRad="38100" dist="38100" dir="2700000" algn="tl">
                  <a:srgbClr val="000000"/>
                </a:outerShdw>
              </a:effectLst>
              <a:uLnTx/>
              <a:uFillTx/>
              <a:latin typeface="+mn-lt"/>
              <a:ea typeface="+mn-ea"/>
              <a:cs typeface="+mn-cs"/>
            </a:endParaRPr>
          </a:p>
        </p:txBody>
      </p:sp>
      <p:pic>
        <p:nvPicPr>
          <p:cNvPr id="8" name="Picture 5" descr="K:\ROTARY 2008-09 PR\Loghi\logorotary09-10-small.jpg"/>
          <p:cNvPicPr>
            <a:picLocks noChangeAspect="1" noChangeArrowheads="1"/>
          </p:cNvPicPr>
          <p:nvPr/>
        </p:nvPicPr>
        <p:blipFill>
          <a:blip r:embed="rId5" cstate="print"/>
          <a:srcRect/>
          <a:stretch>
            <a:fillRect/>
          </a:stretch>
        </p:blipFill>
        <p:spPr bwMode="auto">
          <a:xfrm>
            <a:off x="250825" y="188913"/>
            <a:ext cx="2366963" cy="1420812"/>
          </a:xfrm>
          <a:prstGeom prst="rect">
            <a:avLst/>
          </a:prstGeom>
          <a:noFill/>
          <a:ln w="9525">
            <a:noFill/>
            <a:miter lim="800000"/>
            <a:headEnd/>
            <a:tailEnd/>
          </a:ln>
        </p:spPr>
      </p:pic>
    </p:spTree>
    <p:custDataLst>
      <p:tags r:id="rId1"/>
    </p:custDataLst>
  </p:cSld>
  <p:clrMapOvr>
    <a:masterClrMapping/>
  </p:clrMapOvr>
  <p:transition advTm="3969"/>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7"/>
                                        </p:tgtEl>
                                        <p:attrNameLst>
                                          <p:attrName>style.visibility</p:attrName>
                                        </p:attrNameLst>
                                      </p:cBhvr>
                                      <p:to>
                                        <p:strVal val="visible"/>
                                      </p:to>
                                    </p:set>
                                    <p:anim calcmode="discrete" valueType="clr">
                                      <p:cBhvr override="childStyle">
                                        <p:cTn id="7" dur="80"/>
                                        <p:tgtEl>
                                          <p:spTgt spid="7"/>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7"/>
                                        </p:tgtEl>
                                        <p:attrNameLst>
                                          <p:attrName>fillcolor</p:attrName>
                                        </p:attrNameLst>
                                      </p:cBhvr>
                                      <p:tavLst>
                                        <p:tav tm="0">
                                          <p:val>
                                            <p:clrVal>
                                              <a:schemeClr val="accent2"/>
                                            </p:clrVal>
                                          </p:val>
                                        </p:tav>
                                        <p:tav tm="50000">
                                          <p:val>
                                            <p:clrVal>
                                              <a:schemeClr val="hlink"/>
                                            </p:clrVal>
                                          </p:val>
                                        </p:tav>
                                      </p:tavLst>
                                    </p:anim>
                                    <p:set>
                                      <p:cBhvr>
                                        <p:cTn id="9" dur="80"/>
                                        <p:tgtEl>
                                          <p:spTgt spid="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0"/>
          <p:cNvSpPr>
            <a:spLocks noGrp="1" noChangeArrowheads="1"/>
          </p:cNvSpPr>
          <p:nvPr>
            <p:ph type="sldNum" sz="quarter" idx="12"/>
          </p:nvPr>
        </p:nvSpPr>
        <p:spPr/>
        <p:txBody>
          <a:bodyPr/>
          <a:lstStyle/>
          <a:p>
            <a:pPr>
              <a:defRPr/>
            </a:pPr>
            <a:fld id="{559CB502-DCD9-4F8B-9CA4-401350816604}" type="slidenum">
              <a:rPr lang="it-IT" sz="1400"/>
              <a:pPr>
                <a:defRPr/>
              </a:pPr>
              <a:t>27</a:t>
            </a:fld>
            <a:endParaRPr lang="it-IT" sz="1400"/>
          </a:p>
        </p:txBody>
      </p:sp>
      <p:sp>
        <p:nvSpPr>
          <p:cNvPr id="58370" name="Rectangle 2"/>
          <p:cNvSpPr>
            <a:spLocks noGrp="1" noChangeArrowheads="1"/>
          </p:cNvSpPr>
          <p:nvPr>
            <p:ph type="ctrTitle" idx="4294967295"/>
          </p:nvPr>
        </p:nvSpPr>
        <p:spPr bwMode="auto">
          <a:xfrm>
            <a:off x="1042988" y="333375"/>
            <a:ext cx="7086600" cy="1150938"/>
          </a:xfrm>
          <a:prstGeom prst="rect">
            <a:avLst/>
          </a:prstGeom>
          <a:ln>
            <a:miter lim="800000"/>
            <a:headEnd/>
            <a:tailEnd/>
          </a:ln>
        </p:spPr>
        <p:txBody>
          <a:bodyPr anchor="b"/>
          <a:lstStyle/>
          <a:p>
            <a:pPr algn="r" eaLnBrk="1" hangingPunct="1">
              <a:defRPr/>
            </a:pPr>
            <a:r>
              <a:rPr lang="it-IT" sz="2400" smtClean="0"/>
              <a:t>ROTARY CLUB DISTRETTO 2040</a:t>
            </a:r>
            <a:br>
              <a:rPr lang="it-IT" sz="2400" smtClean="0"/>
            </a:br>
            <a:r>
              <a:rPr lang="it-IT" sz="2400" smtClean="0"/>
              <a:t>                                     GRUPPO 4</a:t>
            </a:r>
          </a:p>
        </p:txBody>
      </p:sp>
      <p:pic>
        <p:nvPicPr>
          <p:cNvPr id="40965" name="Immagine 6" descr="Streep.jpg"/>
          <p:cNvPicPr>
            <a:picLocks noChangeAspect="1" noChangeArrowheads="1"/>
          </p:cNvPicPr>
          <p:nvPr/>
        </p:nvPicPr>
        <p:blipFill>
          <a:blip r:embed="rId3" cstate="print"/>
          <a:srcRect/>
          <a:stretch>
            <a:fillRect/>
          </a:stretch>
        </p:blipFill>
        <p:spPr bwMode="auto">
          <a:xfrm>
            <a:off x="1595438" y="1857375"/>
            <a:ext cx="6119812" cy="781050"/>
          </a:xfrm>
          <a:prstGeom prst="rect">
            <a:avLst/>
          </a:prstGeom>
          <a:noFill/>
          <a:ln w="9525">
            <a:noFill/>
            <a:miter lim="800000"/>
            <a:headEnd/>
            <a:tailEnd/>
          </a:ln>
        </p:spPr>
      </p:pic>
      <p:sp>
        <p:nvSpPr>
          <p:cNvPr id="40966" name="Rettangolo 7"/>
          <p:cNvSpPr>
            <a:spLocks noChangeArrowheads="1"/>
          </p:cNvSpPr>
          <p:nvPr/>
        </p:nvSpPr>
        <p:spPr bwMode="auto">
          <a:xfrm>
            <a:off x="1571625" y="2816249"/>
            <a:ext cx="6215063" cy="4247317"/>
          </a:xfrm>
          <a:prstGeom prst="rect">
            <a:avLst/>
          </a:prstGeom>
          <a:noFill/>
          <a:ln w="9525">
            <a:noFill/>
            <a:miter lim="800000"/>
            <a:headEnd/>
            <a:tailEnd/>
          </a:ln>
        </p:spPr>
        <p:txBody>
          <a:bodyPr>
            <a:spAutoFit/>
          </a:bodyPr>
          <a:lstStyle/>
          <a:p>
            <a:r>
              <a:rPr lang="it-IT" dirty="0"/>
              <a:t>“</a:t>
            </a:r>
            <a:r>
              <a:rPr lang="it-IT" i="1" dirty="0"/>
              <a:t>Ultimogenito di quattro fratelli, ero un caso a parte. I</a:t>
            </a:r>
          </a:p>
          <a:p>
            <a:r>
              <a:rPr lang="it-IT" i="1" dirty="0"/>
              <a:t>miei genitori non avevano avuto occasione di fare</a:t>
            </a:r>
          </a:p>
          <a:p>
            <a:r>
              <a:rPr lang="it-IT" i="1" dirty="0"/>
              <a:t>pratica con i miei fratelli maggiori, la cui carriera</a:t>
            </a:r>
          </a:p>
          <a:p>
            <a:r>
              <a:rPr lang="it-IT" i="1" dirty="0"/>
              <a:t>scolastica, seppur non eccezionalmente brillante, si era</a:t>
            </a:r>
          </a:p>
          <a:p>
            <a:r>
              <a:rPr lang="it-IT" i="1" dirty="0"/>
              <a:t>svolta senza intoppi</a:t>
            </a:r>
            <a:r>
              <a:rPr lang="it-IT" i="1" dirty="0" smtClean="0"/>
              <a:t>.</a:t>
            </a:r>
          </a:p>
          <a:p>
            <a:endParaRPr lang="it-IT" i="1" dirty="0"/>
          </a:p>
          <a:p>
            <a:r>
              <a:rPr lang="it-IT" i="1" dirty="0"/>
              <a:t>Ero oggetto di stupore poiché gli anni passavano senza</a:t>
            </a:r>
          </a:p>
          <a:p>
            <a:r>
              <a:rPr lang="it-IT" i="1" dirty="0"/>
              <a:t>portare il benché minimo miglioramento al mio strato</a:t>
            </a:r>
          </a:p>
          <a:p>
            <a:r>
              <a:rPr lang="it-IT" i="1" dirty="0"/>
              <a:t>di </a:t>
            </a:r>
            <a:r>
              <a:rPr lang="it-IT" i="1" dirty="0" err="1"/>
              <a:t>ebetitudine</a:t>
            </a:r>
            <a:r>
              <a:rPr lang="it-IT" i="1" dirty="0"/>
              <a:t> scolastica. “Mi cadono le braccia”, “Non</a:t>
            </a:r>
          </a:p>
          <a:p>
            <a:r>
              <a:rPr lang="it-IT" i="1" dirty="0"/>
              <a:t>posso capacitarmi” sono per me esclamazioni</a:t>
            </a:r>
          </a:p>
          <a:p>
            <a:r>
              <a:rPr lang="it-IT" i="1" dirty="0"/>
              <a:t>familiari, associate a sguardi adulti in cui colgo un</a:t>
            </a:r>
          </a:p>
          <a:p>
            <a:r>
              <a:rPr lang="it-IT" i="1" dirty="0"/>
              <a:t>abisso di incredulità scavato dalla mia incapacità di</a:t>
            </a:r>
          </a:p>
          <a:p>
            <a:r>
              <a:rPr lang="it-IT" i="1" dirty="0"/>
              <a:t>assimilare alcunché”.</a:t>
            </a:r>
          </a:p>
          <a:p>
            <a:endParaRPr lang="it-IT" i="1" dirty="0"/>
          </a:p>
          <a:p>
            <a:endParaRPr lang="it-IT" dirty="0"/>
          </a:p>
        </p:txBody>
      </p:sp>
      <p:pic>
        <p:nvPicPr>
          <p:cNvPr id="7" name="Picture 5" descr="K:\ROTARY 2008-09 PR\Loghi\logorotary09-10-small.jpg"/>
          <p:cNvPicPr>
            <a:picLocks noChangeAspect="1" noChangeArrowheads="1"/>
          </p:cNvPicPr>
          <p:nvPr/>
        </p:nvPicPr>
        <p:blipFill>
          <a:blip r:embed="rId4" cstate="print"/>
          <a:srcRect/>
          <a:stretch>
            <a:fillRect/>
          </a:stretch>
        </p:blipFill>
        <p:spPr bwMode="auto">
          <a:xfrm>
            <a:off x="250825" y="188913"/>
            <a:ext cx="2366963" cy="1420812"/>
          </a:xfrm>
          <a:prstGeom prst="rect">
            <a:avLst/>
          </a:prstGeom>
          <a:noFill/>
          <a:ln w="9525">
            <a:noFill/>
            <a:miter lim="800000"/>
            <a:headEnd/>
            <a:tailEnd/>
          </a:ln>
        </p:spPr>
      </p:pic>
    </p:spTree>
  </p:cSld>
  <p:clrMapOvr>
    <a:masterClrMapping/>
  </p:clrMapOvr>
  <p:transition advTm="21093"/>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0"/>
          <p:cNvSpPr>
            <a:spLocks noGrp="1" noChangeArrowheads="1"/>
          </p:cNvSpPr>
          <p:nvPr>
            <p:ph type="sldNum" sz="quarter" idx="12"/>
          </p:nvPr>
        </p:nvSpPr>
        <p:spPr/>
        <p:txBody>
          <a:bodyPr/>
          <a:lstStyle/>
          <a:p>
            <a:pPr>
              <a:defRPr/>
            </a:pPr>
            <a:fld id="{93C97A3A-F6F5-4B5E-8894-B476BE696910}" type="slidenum">
              <a:rPr lang="it-IT" sz="1400"/>
              <a:pPr>
                <a:defRPr/>
              </a:pPr>
              <a:t>28</a:t>
            </a:fld>
            <a:endParaRPr lang="it-IT" sz="1400"/>
          </a:p>
        </p:txBody>
      </p:sp>
      <p:sp>
        <p:nvSpPr>
          <p:cNvPr id="58370" name="Rectangle 2"/>
          <p:cNvSpPr>
            <a:spLocks noGrp="1" noChangeArrowheads="1"/>
          </p:cNvSpPr>
          <p:nvPr>
            <p:ph type="ctrTitle" idx="4294967295"/>
          </p:nvPr>
        </p:nvSpPr>
        <p:spPr bwMode="auto">
          <a:xfrm>
            <a:off x="1042988" y="333375"/>
            <a:ext cx="7086600" cy="1150938"/>
          </a:xfrm>
          <a:prstGeom prst="rect">
            <a:avLst/>
          </a:prstGeom>
          <a:ln>
            <a:miter lim="800000"/>
            <a:headEnd/>
            <a:tailEnd/>
          </a:ln>
        </p:spPr>
        <p:txBody>
          <a:bodyPr anchor="b"/>
          <a:lstStyle/>
          <a:p>
            <a:pPr algn="r" eaLnBrk="1" hangingPunct="1">
              <a:defRPr/>
            </a:pPr>
            <a:r>
              <a:rPr lang="it-IT" sz="2400" smtClean="0"/>
              <a:t>ROTARY CLUB DISTRETTO 2040</a:t>
            </a:r>
            <a:br>
              <a:rPr lang="it-IT" sz="2400" smtClean="0"/>
            </a:br>
            <a:r>
              <a:rPr lang="it-IT" sz="2400" smtClean="0"/>
              <a:t>                                     GRUPPO 4</a:t>
            </a:r>
          </a:p>
        </p:txBody>
      </p:sp>
      <p:pic>
        <p:nvPicPr>
          <p:cNvPr id="36869" name="Immagine 6" descr="Streep.jpg"/>
          <p:cNvPicPr>
            <a:picLocks noChangeAspect="1" noChangeArrowheads="1"/>
          </p:cNvPicPr>
          <p:nvPr/>
        </p:nvPicPr>
        <p:blipFill>
          <a:blip r:embed="rId3" cstate="print"/>
          <a:srcRect/>
          <a:stretch>
            <a:fillRect/>
          </a:stretch>
        </p:blipFill>
        <p:spPr bwMode="auto">
          <a:xfrm>
            <a:off x="1595438" y="1857375"/>
            <a:ext cx="6119812" cy="781050"/>
          </a:xfrm>
          <a:prstGeom prst="rect">
            <a:avLst/>
          </a:prstGeom>
          <a:noFill/>
          <a:ln w="9525">
            <a:noFill/>
            <a:miter lim="800000"/>
            <a:headEnd/>
            <a:tailEnd/>
          </a:ln>
        </p:spPr>
      </p:pic>
      <p:sp>
        <p:nvSpPr>
          <p:cNvPr id="36870" name="Rettangolo 7"/>
          <p:cNvSpPr>
            <a:spLocks noChangeArrowheads="1"/>
          </p:cNvSpPr>
          <p:nvPr/>
        </p:nvSpPr>
        <p:spPr bwMode="auto">
          <a:xfrm>
            <a:off x="1643063" y="2643188"/>
            <a:ext cx="6072187" cy="4247317"/>
          </a:xfrm>
          <a:prstGeom prst="rect">
            <a:avLst/>
          </a:prstGeom>
          <a:noFill/>
          <a:ln w="9525">
            <a:noFill/>
            <a:miter lim="800000"/>
            <a:headEnd/>
            <a:tailEnd/>
          </a:ln>
        </p:spPr>
        <p:txBody>
          <a:bodyPr>
            <a:spAutoFit/>
          </a:bodyPr>
          <a:lstStyle/>
          <a:p>
            <a:r>
              <a:rPr lang="it-IT" i="1" dirty="0"/>
              <a:t>“Insomma, andavo male a scuola. Ogni sera della mia</a:t>
            </a:r>
          </a:p>
          <a:p>
            <a:r>
              <a:rPr lang="it-IT" i="1" dirty="0"/>
              <a:t>infanzia tornavo a casa perseguitato dalla scuola. I</a:t>
            </a:r>
          </a:p>
          <a:p>
            <a:r>
              <a:rPr lang="it-IT" i="1" dirty="0"/>
              <a:t>miei voti sul diario dicevano la riprovazione dei miei</a:t>
            </a:r>
          </a:p>
          <a:p>
            <a:r>
              <a:rPr lang="it-IT" i="1" dirty="0"/>
              <a:t>maestri... </a:t>
            </a:r>
            <a:endParaRPr lang="it-IT" i="1" dirty="0" smtClean="0"/>
          </a:p>
          <a:p>
            <a:endParaRPr lang="it-IT" i="1" dirty="0" smtClean="0"/>
          </a:p>
          <a:p>
            <a:r>
              <a:rPr lang="it-IT" i="1" dirty="0" smtClean="0"/>
              <a:t>Refrattario </a:t>
            </a:r>
            <a:r>
              <a:rPr lang="it-IT" i="1" dirty="0"/>
              <a:t>dapprima all’aritmetica, poi alla</a:t>
            </a:r>
          </a:p>
          <a:p>
            <a:r>
              <a:rPr lang="it-IT" i="1" dirty="0"/>
              <a:t>matematica, profondamente </a:t>
            </a:r>
            <a:r>
              <a:rPr lang="it-IT" i="1" dirty="0" err="1"/>
              <a:t>disortografico</a:t>
            </a:r>
            <a:r>
              <a:rPr lang="it-IT" i="1" dirty="0"/>
              <a:t>, poco</a:t>
            </a:r>
          </a:p>
          <a:p>
            <a:r>
              <a:rPr lang="it-IT" i="1" dirty="0"/>
              <a:t>incline alla memorizzazione delle date e alla</a:t>
            </a:r>
          </a:p>
          <a:p>
            <a:r>
              <a:rPr lang="it-IT" i="1" dirty="0"/>
              <a:t>localizzazione dei luoghi geografici, inadatto</a:t>
            </a:r>
          </a:p>
          <a:p>
            <a:r>
              <a:rPr lang="it-IT" i="1" dirty="0"/>
              <a:t>all’apprendimento delle lingue straniere, ritenuto</a:t>
            </a:r>
          </a:p>
          <a:p>
            <a:r>
              <a:rPr lang="it-IT" i="1" dirty="0"/>
              <a:t>pigro (lezioni non studiate, compiti non fatti),</a:t>
            </a:r>
          </a:p>
          <a:p>
            <a:r>
              <a:rPr lang="it-IT" i="1" dirty="0"/>
              <a:t>portavo a casa risultati pessimi che non erano</a:t>
            </a:r>
          </a:p>
          <a:p>
            <a:r>
              <a:rPr lang="it-IT" i="1" dirty="0"/>
              <a:t>riscattati né dalla musica, né dallo sport né peraltro</a:t>
            </a:r>
          </a:p>
          <a:p>
            <a:r>
              <a:rPr lang="it-IT" i="1" dirty="0"/>
              <a:t>da alcuna attività parascolastica”.</a:t>
            </a:r>
          </a:p>
          <a:p>
            <a:endParaRPr lang="it-IT" i="1" dirty="0"/>
          </a:p>
        </p:txBody>
      </p:sp>
      <p:pic>
        <p:nvPicPr>
          <p:cNvPr id="7" name="Picture 5" descr="K:\ROTARY 2008-09 PR\Loghi\logorotary09-10-small.jpg"/>
          <p:cNvPicPr>
            <a:picLocks noChangeAspect="1" noChangeArrowheads="1"/>
          </p:cNvPicPr>
          <p:nvPr/>
        </p:nvPicPr>
        <p:blipFill>
          <a:blip r:embed="rId4" cstate="print"/>
          <a:srcRect/>
          <a:stretch>
            <a:fillRect/>
          </a:stretch>
        </p:blipFill>
        <p:spPr bwMode="auto">
          <a:xfrm>
            <a:off x="250825" y="188913"/>
            <a:ext cx="2366963" cy="1420812"/>
          </a:xfrm>
          <a:prstGeom prst="rect">
            <a:avLst/>
          </a:prstGeom>
          <a:noFill/>
          <a:ln w="9525">
            <a:noFill/>
            <a:miter lim="800000"/>
            <a:headEnd/>
            <a:tailEnd/>
          </a:ln>
        </p:spPr>
      </p:pic>
    </p:spTree>
  </p:cSld>
  <p:clrMapOvr>
    <a:masterClrMapping/>
  </p:clrMapOvr>
  <p:transition advTm="21219"/>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0"/>
          <p:cNvSpPr>
            <a:spLocks noGrp="1" noChangeArrowheads="1"/>
          </p:cNvSpPr>
          <p:nvPr>
            <p:ph type="sldNum" sz="quarter" idx="12"/>
          </p:nvPr>
        </p:nvSpPr>
        <p:spPr/>
        <p:txBody>
          <a:bodyPr/>
          <a:lstStyle/>
          <a:p>
            <a:pPr>
              <a:defRPr/>
            </a:pPr>
            <a:fld id="{7ABA9026-21CA-446F-91FA-6E7840C88DC3}" type="slidenum">
              <a:rPr lang="it-IT" sz="1400"/>
              <a:pPr>
                <a:defRPr/>
              </a:pPr>
              <a:t>29</a:t>
            </a:fld>
            <a:endParaRPr lang="it-IT" sz="1400"/>
          </a:p>
        </p:txBody>
      </p:sp>
      <p:sp>
        <p:nvSpPr>
          <p:cNvPr id="58370" name="Rectangle 2"/>
          <p:cNvSpPr>
            <a:spLocks noGrp="1" noChangeArrowheads="1"/>
          </p:cNvSpPr>
          <p:nvPr>
            <p:ph type="ctrTitle" idx="4294967295"/>
          </p:nvPr>
        </p:nvSpPr>
        <p:spPr bwMode="auto">
          <a:xfrm>
            <a:off x="1042988" y="333375"/>
            <a:ext cx="7086600" cy="1150938"/>
          </a:xfrm>
          <a:prstGeom prst="rect">
            <a:avLst/>
          </a:prstGeom>
          <a:ln>
            <a:miter lim="800000"/>
            <a:headEnd/>
            <a:tailEnd/>
          </a:ln>
        </p:spPr>
        <p:txBody>
          <a:bodyPr anchor="b"/>
          <a:lstStyle/>
          <a:p>
            <a:pPr algn="r" eaLnBrk="1" hangingPunct="1">
              <a:defRPr/>
            </a:pPr>
            <a:r>
              <a:rPr lang="it-IT" sz="2400" smtClean="0"/>
              <a:t>ROTARY CLUB DISTRETTO 2040</a:t>
            </a:r>
            <a:br>
              <a:rPr lang="it-IT" sz="2400" smtClean="0"/>
            </a:br>
            <a:r>
              <a:rPr lang="it-IT" sz="2400" smtClean="0"/>
              <a:t>                                     GRUPPO 4</a:t>
            </a:r>
          </a:p>
        </p:txBody>
      </p:sp>
      <p:pic>
        <p:nvPicPr>
          <p:cNvPr id="37893" name="Immagine 6" descr="Streep.jpg"/>
          <p:cNvPicPr>
            <a:picLocks noChangeAspect="1" noChangeArrowheads="1"/>
          </p:cNvPicPr>
          <p:nvPr/>
        </p:nvPicPr>
        <p:blipFill>
          <a:blip r:embed="rId3" cstate="print"/>
          <a:srcRect/>
          <a:stretch>
            <a:fillRect/>
          </a:stretch>
        </p:blipFill>
        <p:spPr bwMode="auto">
          <a:xfrm>
            <a:off x="1595438" y="1857375"/>
            <a:ext cx="6119812" cy="781050"/>
          </a:xfrm>
          <a:prstGeom prst="rect">
            <a:avLst/>
          </a:prstGeom>
          <a:noFill/>
          <a:ln w="9525">
            <a:noFill/>
            <a:miter lim="800000"/>
            <a:headEnd/>
            <a:tailEnd/>
          </a:ln>
        </p:spPr>
      </p:pic>
      <p:sp>
        <p:nvSpPr>
          <p:cNvPr id="37894" name="Rettangolo 7"/>
          <p:cNvSpPr>
            <a:spLocks noChangeArrowheads="1"/>
          </p:cNvSpPr>
          <p:nvPr/>
        </p:nvSpPr>
        <p:spPr bwMode="auto">
          <a:xfrm>
            <a:off x="1571625" y="2643188"/>
            <a:ext cx="6143625" cy="3970318"/>
          </a:xfrm>
          <a:prstGeom prst="rect">
            <a:avLst/>
          </a:prstGeom>
          <a:noFill/>
          <a:ln w="9525">
            <a:noFill/>
            <a:miter lim="800000"/>
            <a:headEnd/>
            <a:tailEnd/>
          </a:ln>
        </p:spPr>
        <p:txBody>
          <a:bodyPr>
            <a:spAutoFit/>
          </a:bodyPr>
          <a:lstStyle/>
          <a:p>
            <a:r>
              <a:rPr lang="it-IT" i="1" dirty="0"/>
              <a:t>“Il fatto è che una delle accuse più frequenti fatte</a:t>
            </a:r>
          </a:p>
          <a:p>
            <a:r>
              <a:rPr lang="it-IT" i="1" dirty="0"/>
              <a:t>dalla famiglia e dai professori allo studente che va</a:t>
            </a:r>
          </a:p>
          <a:p>
            <a:r>
              <a:rPr lang="it-IT" i="1" dirty="0"/>
              <a:t>male a scuola è l’inevitabile “Ma allora tu lo fai</a:t>
            </a:r>
          </a:p>
          <a:p>
            <a:r>
              <a:rPr lang="it-IT" i="1" dirty="0"/>
              <a:t>apposta!”. </a:t>
            </a:r>
            <a:endParaRPr lang="it-IT" i="1" dirty="0" smtClean="0"/>
          </a:p>
          <a:p>
            <a:endParaRPr lang="it-IT" i="1" dirty="0" smtClean="0"/>
          </a:p>
          <a:p>
            <a:r>
              <a:rPr lang="it-IT" i="1" dirty="0" smtClean="0"/>
              <a:t>Vuoi </a:t>
            </a:r>
            <a:r>
              <a:rPr lang="it-IT" i="1" dirty="0"/>
              <a:t>imputazione diretta (“ Non</a:t>
            </a:r>
          </a:p>
          <a:p>
            <a:r>
              <a:rPr lang="it-IT" i="1" dirty="0"/>
              <a:t>raccontarmi storie, tu lo fai apposta”), vuoi</a:t>
            </a:r>
          </a:p>
          <a:p>
            <a:r>
              <a:rPr lang="it-IT" i="1" dirty="0"/>
              <a:t>esasperazione conseguente a un’ennesima</a:t>
            </a:r>
          </a:p>
          <a:p>
            <a:r>
              <a:rPr lang="it-IT" i="1" dirty="0"/>
              <a:t>spiegazione (“Ma non è possibile, tu lo fai apposta!”),</a:t>
            </a:r>
          </a:p>
          <a:p>
            <a:r>
              <a:rPr lang="it-IT" i="1" dirty="0"/>
              <a:t>vuoi informazione destinata a un terzo che il</a:t>
            </a:r>
          </a:p>
          <a:p>
            <a:r>
              <a:rPr lang="it-IT" i="1" dirty="0"/>
              <a:t>sospettato coglie, diciamo, origliando alla porta dei</a:t>
            </a:r>
          </a:p>
          <a:p>
            <a:r>
              <a:rPr lang="it-IT" i="1" dirty="0"/>
              <a:t>genitori (“Ti dico che questo ragazzo lo fa</a:t>
            </a:r>
          </a:p>
          <a:p>
            <a:r>
              <a:rPr lang="it-IT" i="1" dirty="0"/>
              <a:t>apposta!)”…</a:t>
            </a:r>
          </a:p>
          <a:p>
            <a:endParaRPr lang="it-IT" dirty="0"/>
          </a:p>
        </p:txBody>
      </p:sp>
      <p:pic>
        <p:nvPicPr>
          <p:cNvPr id="7" name="Picture 5" descr="K:\ROTARY 2008-09 PR\Loghi\logorotary09-10-small.jpg"/>
          <p:cNvPicPr>
            <a:picLocks noChangeAspect="1" noChangeArrowheads="1"/>
          </p:cNvPicPr>
          <p:nvPr/>
        </p:nvPicPr>
        <p:blipFill>
          <a:blip r:embed="rId4" cstate="print"/>
          <a:srcRect/>
          <a:stretch>
            <a:fillRect/>
          </a:stretch>
        </p:blipFill>
        <p:spPr bwMode="auto">
          <a:xfrm>
            <a:off x="250825" y="188913"/>
            <a:ext cx="2366963" cy="1420812"/>
          </a:xfrm>
          <a:prstGeom prst="rect">
            <a:avLst/>
          </a:prstGeom>
          <a:noFill/>
          <a:ln w="9525">
            <a:noFill/>
            <a:miter lim="800000"/>
            <a:headEnd/>
            <a:tailEnd/>
          </a:ln>
        </p:spPr>
      </p:pic>
    </p:spTree>
  </p:cSld>
  <p:clrMapOvr>
    <a:masterClrMapping/>
  </p:clrMapOvr>
  <p:transition advTm="16703"/>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0"/>
          <p:cNvSpPr>
            <a:spLocks noGrp="1" noChangeArrowheads="1"/>
          </p:cNvSpPr>
          <p:nvPr>
            <p:ph type="sldNum" sz="quarter" idx="12"/>
          </p:nvPr>
        </p:nvSpPr>
        <p:spPr/>
        <p:txBody>
          <a:bodyPr/>
          <a:lstStyle/>
          <a:p>
            <a:pPr>
              <a:defRPr/>
            </a:pPr>
            <a:fld id="{34A93176-4090-4FCF-8527-29457E3C6C0C}" type="slidenum">
              <a:rPr lang="it-IT" sz="1400"/>
              <a:pPr>
                <a:defRPr/>
              </a:pPr>
              <a:t>3</a:t>
            </a:fld>
            <a:endParaRPr lang="it-IT" sz="1400"/>
          </a:p>
        </p:txBody>
      </p:sp>
      <p:sp>
        <p:nvSpPr>
          <p:cNvPr id="36871" name="Text Box 7"/>
          <p:cNvSpPr txBox="1">
            <a:spLocks noChangeArrowheads="1"/>
          </p:cNvSpPr>
          <p:nvPr/>
        </p:nvSpPr>
        <p:spPr bwMode="auto">
          <a:xfrm>
            <a:off x="1692275" y="2492375"/>
            <a:ext cx="7056438" cy="1508105"/>
          </a:xfrm>
          <a:prstGeom prst="rect">
            <a:avLst/>
          </a:prstGeom>
          <a:noFill/>
          <a:ln w="9525">
            <a:noFill/>
            <a:miter lim="800000"/>
            <a:headEnd/>
            <a:tailEnd/>
          </a:ln>
          <a:effectLst/>
        </p:spPr>
        <p:txBody>
          <a:bodyPr>
            <a:spAutoFit/>
          </a:bodyPr>
          <a:lstStyle/>
          <a:p>
            <a:pPr marL="342900" indent="-342900">
              <a:spcBef>
                <a:spcPct val="50000"/>
              </a:spcBef>
              <a:buFontTx/>
              <a:buAutoNum type="arabicPeriod"/>
              <a:defRPr/>
            </a:pPr>
            <a:r>
              <a:rPr lang="it-IT" sz="3200" b="1" u="sng" dirty="0">
                <a:solidFill>
                  <a:srgbClr val="FFFF00"/>
                </a:solidFill>
              </a:rPr>
              <a:t> </a:t>
            </a:r>
            <a:r>
              <a:rPr lang="it-IT" sz="3200" b="1" u="sng" dirty="0">
                <a:solidFill>
                  <a:srgbClr val="FFFF00"/>
                </a:solidFill>
                <a:effectLst>
                  <a:outerShdw blurRad="38100" dist="38100" dir="2700000" algn="tl">
                    <a:srgbClr val="000000"/>
                  </a:outerShdw>
                </a:effectLst>
              </a:rPr>
              <a:t>La dislessia è …</a:t>
            </a:r>
          </a:p>
          <a:p>
            <a:pPr marL="541338" lvl="8" fontAlgn="base">
              <a:spcBef>
                <a:spcPct val="50000"/>
              </a:spcBef>
              <a:spcAft>
                <a:spcPct val="0"/>
              </a:spcAft>
              <a:defRPr/>
            </a:pPr>
            <a:r>
              <a:rPr lang="it-IT" sz="2400" b="1" dirty="0"/>
              <a:t>La difficoltà nella capacità di leggere e     scrivere in modo corretto e fluente. </a:t>
            </a:r>
            <a:endParaRPr lang="it-IT" sz="2400" b="1" u="sng" dirty="0">
              <a:solidFill>
                <a:srgbClr val="FFFF00"/>
              </a:solidFill>
            </a:endParaRPr>
          </a:p>
        </p:txBody>
      </p:sp>
      <p:sp>
        <p:nvSpPr>
          <p:cNvPr id="7" name="Rectangle 2"/>
          <p:cNvSpPr txBox="1">
            <a:spLocks noChangeArrowheads="1"/>
          </p:cNvSpPr>
          <p:nvPr/>
        </p:nvSpPr>
        <p:spPr bwMode="auto">
          <a:xfrm>
            <a:off x="1042988" y="333375"/>
            <a:ext cx="7086600" cy="1150938"/>
          </a:xfrm>
          <a:prstGeom prst="rect">
            <a:avLst/>
          </a:prstGeom>
          <a:ln>
            <a:miter lim="800000"/>
            <a:headEnd/>
            <a:tailEnd/>
          </a:ln>
        </p:spPr>
        <p:txBody>
          <a:bodyPr anchor="b"/>
          <a:lstStyle/>
          <a:p>
            <a:pPr algn="r">
              <a:defRPr/>
            </a:pPr>
            <a:r>
              <a:rPr lang="it-IT" sz="2400" b="1" kern="0">
                <a:solidFill>
                  <a:schemeClr val="tx2"/>
                </a:solidFill>
                <a:effectLst>
                  <a:outerShdw blurRad="38100" dist="38100" dir="2700000" algn="tl">
                    <a:srgbClr val="000000"/>
                  </a:outerShdw>
                </a:effectLst>
                <a:latin typeface="+mj-lt"/>
                <a:ea typeface="+mj-ea"/>
                <a:cs typeface="+mj-cs"/>
              </a:rPr>
              <a:t>ROTARY CLUB DISTRETTO 2040</a:t>
            </a:r>
            <a:br>
              <a:rPr lang="it-IT" sz="2400" b="1" kern="0">
                <a:solidFill>
                  <a:schemeClr val="tx2"/>
                </a:solidFill>
                <a:effectLst>
                  <a:outerShdw blurRad="38100" dist="38100" dir="2700000" algn="tl">
                    <a:srgbClr val="000000"/>
                  </a:outerShdw>
                </a:effectLst>
                <a:latin typeface="+mj-lt"/>
                <a:ea typeface="+mj-ea"/>
                <a:cs typeface="+mj-cs"/>
              </a:rPr>
            </a:br>
            <a:r>
              <a:rPr lang="it-IT" sz="2400" b="1" kern="0">
                <a:solidFill>
                  <a:schemeClr val="tx2"/>
                </a:solidFill>
                <a:effectLst>
                  <a:outerShdw blurRad="38100" dist="38100" dir="2700000" algn="tl">
                    <a:srgbClr val="000000"/>
                  </a:outerShdw>
                </a:effectLst>
                <a:latin typeface="+mj-lt"/>
                <a:ea typeface="+mj-ea"/>
                <a:cs typeface="+mj-cs"/>
              </a:rPr>
              <a:t>GRUPPO 4</a:t>
            </a:r>
            <a:endParaRPr lang="it-IT" sz="2400" b="1" kern="0" dirty="0">
              <a:solidFill>
                <a:schemeClr val="tx2"/>
              </a:solidFill>
              <a:effectLst>
                <a:outerShdw blurRad="38100" dist="38100" dir="2700000" algn="tl">
                  <a:srgbClr val="000000"/>
                </a:outerShdw>
              </a:effectLst>
              <a:latin typeface="+mj-lt"/>
              <a:ea typeface="+mj-ea"/>
              <a:cs typeface="+mj-cs"/>
            </a:endParaRPr>
          </a:p>
        </p:txBody>
      </p:sp>
      <p:sp>
        <p:nvSpPr>
          <p:cNvPr id="8" name="Text Box 7"/>
          <p:cNvSpPr txBox="1">
            <a:spLocks noChangeArrowheads="1"/>
          </p:cNvSpPr>
          <p:nvPr/>
        </p:nvSpPr>
        <p:spPr bwMode="auto">
          <a:xfrm>
            <a:off x="1714480" y="4500570"/>
            <a:ext cx="7056438" cy="1508105"/>
          </a:xfrm>
          <a:prstGeom prst="rect">
            <a:avLst/>
          </a:prstGeom>
          <a:noFill/>
          <a:ln w="9525">
            <a:noFill/>
            <a:miter lim="800000"/>
            <a:headEnd/>
            <a:tailEnd/>
          </a:ln>
          <a:effectLst/>
        </p:spPr>
        <p:txBody>
          <a:bodyPr wrap="square">
            <a:spAutoFit/>
          </a:bodyPr>
          <a:lstStyle/>
          <a:p>
            <a:pPr marL="514350" lvl="8" indent="-514350" fontAlgn="base">
              <a:spcBef>
                <a:spcPct val="50000"/>
              </a:spcBef>
              <a:spcAft>
                <a:spcPct val="0"/>
              </a:spcAft>
              <a:defRPr/>
            </a:pPr>
            <a:r>
              <a:rPr lang="it-IT" sz="3200" b="1" dirty="0" smtClean="0">
                <a:solidFill>
                  <a:srgbClr val="FFFF00"/>
                </a:solidFill>
                <a:effectLst>
                  <a:outerShdw blurRad="38100" dist="38100" dir="2700000" algn="tl">
                    <a:srgbClr val="000000"/>
                  </a:outerShdw>
                </a:effectLst>
              </a:rPr>
              <a:t>2</a:t>
            </a:r>
            <a:r>
              <a:rPr lang="it-IT" sz="3200" b="1" dirty="0">
                <a:solidFill>
                  <a:srgbClr val="FFFF00"/>
                </a:solidFill>
                <a:effectLst>
                  <a:outerShdw blurRad="38100" dist="38100" dir="2700000" algn="tl">
                    <a:srgbClr val="000000"/>
                  </a:outerShdw>
                </a:effectLst>
              </a:rPr>
              <a:t>. </a:t>
            </a:r>
            <a:r>
              <a:rPr lang="it-IT" sz="3200" b="1" u="sng" dirty="0">
                <a:solidFill>
                  <a:srgbClr val="FFFF00"/>
                </a:solidFill>
                <a:effectLst>
                  <a:outerShdw blurRad="38100" dist="38100" dir="2700000" algn="tl">
                    <a:srgbClr val="000000"/>
                  </a:outerShdw>
                </a:effectLst>
              </a:rPr>
              <a:t>Chi </a:t>
            </a:r>
            <a:r>
              <a:rPr lang="it-IT" sz="3200" b="1" u="sng" dirty="0" smtClean="0">
                <a:solidFill>
                  <a:srgbClr val="FFFF00"/>
                </a:solidFill>
                <a:effectLst>
                  <a:outerShdw blurRad="38100" dist="38100" dir="2700000" algn="tl">
                    <a:srgbClr val="000000"/>
                  </a:outerShdw>
                </a:effectLst>
              </a:rPr>
              <a:t>interessa?</a:t>
            </a:r>
            <a:endParaRPr lang="it-IT" sz="3200" b="1" u="sng" dirty="0">
              <a:solidFill>
                <a:srgbClr val="FFFF00"/>
              </a:solidFill>
              <a:effectLst>
                <a:outerShdw blurRad="38100" dist="38100" dir="2700000" algn="tl">
                  <a:srgbClr val="000000"/>
                </a:outerShdw>
              </a:effectLst>
            </a:endParaRPr>
          </a:p>
          <a:p>
            <a:pPr marL="541338" lvl="8" fontAlgn="base">
              <a:spcBef>
                <a:spcPct val="50000"/>
              </a:spcBef>
              <a:spcAft>
                <a:spcPct val="0"/>
              </a:spcAft>
              <a:defRPr/>
            </a:pPr>
            <a:r>
              <a:rPr lang="it-IT" sz="2400" b="1" dirty="0"/>
              <a:t>Il 3-5 % della popolazione scolastica italiana</a:t>
            </a:r>
            <a:r>
              <a:rPr lang="it-IT" sz="2400" b="1" dirty="0" smtClean="0"/>
              <a:t>.</a:t>
            </a:r>
            <a:endParaRPr lang="it-IT" sz="2400" b="1" dirty="0"/>
          </a:p>
        </p:txBody>
      </p:sp>
      <p:pic>
        <p:nvPicPr>
          <p:cNvPr id="9" name="Picture 5" descr="K:\ROTARY 2008-09 PR\Loghi\logorotary09-10-small.jpg"/>
          <p:cNvPicPr>
            <a:picLocks noChangeAspect="1" noChangeArrowheads="1"/>
          </p:cNvPicPr>
          <p:nvPr/>
        </p:nvPicPr>
        <p:blipFill>
          <a:blip r:embed="rId4" cstate="print"/>
          <a:srcRect/>
          <a:stretch>
            <a:fillRect/>
          </a:stretch>
        </p:blipFill>
        <p:spPr bwMode="auto">
          <a:xfrm>
            <a:off x="250825" y="188913"/>
            <a:ext cx="2366963" cy="1420812"/>
          </a:xfrm>
          <a:prstGeom prst="rect">
            <a:avLst/>
          </a:prstGeom>
          <a:noFill/>
          <a:ln w="9525">
            <a:noFill/>
            <a:miter lim="800000"/>
            <a:headEnd/>
            <a:tailEnd/>
          </a:ln>
        </p:spPr>
      </p:pic>
    </p:spTree>
    <p:custDataLst>
      <p:tags r:id="rId1"/>
    </p:custDataLst>
  </p:cSld>
  <p:clrMapOvr>
    <a:masterClrMapping/>
  </p:clrMapOvr>
  <p:transition advTm="9719"/>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6871">
                                            <p:txEl>
                                              <p:pRg st="0" end="0"/>
                                            </p:txEl>
                                          </p:spTgt>
                                        </p:tgtEl>
                                        <p:attrNameLst>
                                          <p:attrName>style.visibility</p:attrName>
                                        </p:attrNameLst>
                                      </p:cBhvr>
                                      <p:to>
                                        <p:strVal val="visible"/>
                                      </p:to>
                                    </p:set>
                                    <p:animEffect transition="in" filter="fade">
                                      <p:cBhvr>
                                        <p:cTn id="7" dur="2000"/>
                                        <p:tgtEl>
                                          <p:spTgt spid="36871">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6871">
                                            <p:txEl>
                                              <p:pRg st="1" end="1"/>
                                            </p:txEl>
                                          </p:spTgt>
                                        </p:tgtEl>
                                        <p:attrNameLst>
                                          <p:attrName>style.visibility</p:attrName>
                                        </p:attrNameLst>
                                      </p:cBhvr>
                                      <p:to>
                                        <p:strVal val="visible"/>
                                      </p:to>
                                    </p:set>
                                    <p:animEffect transition="in" filter="fade">
                                      <p:cBhvr>
                                        <p:cTn id="10" dur="2000"/>
                                        <p:tgtEl>
                                          <p:spTgt spid="36871">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animEffect transition="in" filter="fade">
                                      <p:cBhvr>
                                        <p:cTn id="15" dur="2000"/>
                                        <p:tgtEl>
                                          <p:spTgt spid="8">
                                            <p:txEl>
                                              <p:pRg st="0" end="0"/>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8">
                                            <p:txEl>
                                              <p:pRg st="1" end="1"/>
                                            </p:txEl>
                                          </p:spTgt>
                                        </p:tgtEl>
                                        <p:attrNameLst>
                                          <p:attrName>style.visibility</p:attrName>
                                        </p:attrNameLst>
                                      </p:cBhvr>
                                      <p:to>
                                        <p:strVal val="visible"/>
                                      </p:to>
                                    </p:set>
                                    <p:animEffect transition="in" filter="fade">
                                      <p:cBhvr>
                                        <p:cTn id="18" dur="20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71" grpId="0" build="allAtOnce"/>
      <p:bldP spid="8" grpId="0" build="allAtOnce"/>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0"/>
          <p:cNvSpPr>
            <a:spLocks noGrp="1" noChangeArrowheads="1"/>
          </p:cNvSpPr>
          <p:nvPr>
            <p:ph type="sldNum" sz="quarter" idx="12"/>
          </p:nvPr>
        </p:nvSpPr>
        <p:spPr/>
        <p:txBody>
          <a:bodyPr/>
          <a:lstStyle/>
          <a:p>
            <a:pPr>
              <a:defRPr/>
            </a:pPr>
            <a:fld id="{C9EF2ED7-00A3-461C-A8D1-89346AF555D5}" type="slidenum">
              <a:rPr lang="it-IT" sz="1400"/>
              <a:pPr>
                <a:defRPr/>
              </a:pPr>
              <a:t>30</a:t>
            </a:fld>
            <a:endParaRPr lang="it-IT" sz="1400"/>
          </a:p>
        </p:txBody>
      </p:sp>
      <p:sp>
        <p:nvSpPr>
          <p:cNvPr id="58370" name="Rectangle 2"/>
          <p:cNvSpPr>
            <a:spLocks noGrp="1" noChangeArrowheads="1"/>
          </p:cNvSpPr>
          <p:nvPr>
            <p:ph type="ctrTitle" idx="4294967295"/>
          </p:nvPr>
        </p:nvSpPr>
        <p:spPr bwMode="auto">
          <a:xfrm>
            <a:off x="1042988" y="333375"/>
            <a:ext cx="7086600" cy="1150938"/>
          </a:xfrm>
          <a:prstGeom prst="rect">
            <a:avLst/>
          </a:prstGeom>
          <a:ln>
            <a:miter lim="800000"/>
            <a:headEnd/>
            <a:tailEnd/>
          </a:ln>
        </p:spPr>
        <p:txBody>
          <a:bodyPr anchor="b"/>
          <a:lstStyle/>
          <a:p>
            <a:pPr algn="r" eaLnBrk="1" hangingPunct="1">
              <a:defRPr/>
            </a:pPr>
            <a:r>
              <a:rPr lang="it-IT" sz="2400" smtClean="0"/>
              <a:t>ROTARY CLUB DISTRETTO 2040</a:t>
            </a:r>
            <a:br>
              <a:rPr lang="it-IT" sz="2400" smtClean="0"/>
            </a:br>
            <a:r>
              <a:rPr lang="it-IT" sz="2400" smtClean="0"/>
              <a:t>                                     GRUPPO 4</a:t>
            </a:r>
          </a:p>
        </p:txBody>
      </p:sp>
      <p:pic>
        <p:nvPicPr>
          <p:cNvPr id="45061" name="Immagine 6" descr="Streep.jpg"/>
          <p:cNvPicPr>
            <a:picLocks noChangeAspect="1" noChangeArrowheads="1"/>
          </p:cNvPicPr>
          <p:nvPr/>
        </p:nvPicPr>
        <p:blipFill>
          <a:blip r:embed="rId3" cstate="print"/>
          <a:srcRect/>
          <a:stretch>
            <a:fillRect/>
          </a:stretch>
        </p:blipFill>
        <p:spPr bwMode="auto">
          <a:xfrm>
            <a:off x="1595438" y="1857375"/>
            <a:ext cx="6119812" cy="781050"/>
          </a:xfrm>
          <a:prstGeom prst="rect">
            <a:avLst/>
          </a:prstGeom>
          <a:noFill/>
          <a:ln w="9525">
            <a:noFill/>
            <a:miter lim="800000"/>
            <a:headEnd/>
            <a:tailEnd/>
          </a:ln>
        </p:spPr>
      </p:pic>
      <p:sp>
        <p:nvSpPr>
          <p:cNvPr id="45062" name="Rettangolo 7"/>
          <p:cNvSpPr>
            <a:spLocks noChangeArrowheads="1"/>
          </p:cNvSpPr>
          <p:nvPr/>
        </p:nvSpPr>
        <p:spPr bwMode="auto">
          <a:xfrm>
            <a:off x="1571625" y="3067008"/>
            <a:ext cx="6143625" cy="2862322"/>
          </a:xfrm>
          <a:prstGeom prst="rect">
            <a:avLst/>
          </a:prstGeom>
          <a:noFill/>
          <a:ln w="9525">
            <a:noFill/>
            <a:miter lim="800000"/>
            <a:headEnd/>
            <a:tailEnd/>
          </a:ln>
        </p:spPr>
        <p:txBody>
          <a:bodyPr>
            <a:spAutoFit/>
          </a:bodyPr>
          <a:lstStyle/>
          <a:p>
            <a:r>
              <a:rPr lang="it-IT" i="1" dirty="0"/>
              <a:t>“L’idea che si possa insegnare senza difficoltà</a:t>
            </a:r>
          </a:p>
          <a:p>
            <a:r>
              <a:rPr lang="it-IT" i="1" dirty="0"/>
              <a:t>deriva da una rappresentazione idealizzata</a:t>
            </a:r>
          </a:p>
          <a:p>
            <a:r>
              <a:rPr lang="it-IT" i="1" dirty="0"/>
              <a:t>dello studente. </a:t>
            </a:r>
            <a:endParaRPr lang="it-IT" i="1" dirty="0" smtClean="0"/>
          </a:p>
          <a:p>
            <a:endParaRPr lang="it-IT" i="1" dirty="0" smtClean="0"/>
          </a:p>
          <a:p>
            <a:r>
              <a:rPr lang="it-IT" i="1" dirty="0" smtClean="0"/>
              <a:t>Il </a:t>
            </a:r>
            <a:r>
              <a:rPr lang="it-IT" i="1" dirty="0"/>
              <a:t>buon senso </a:t>
            </a:r>
            <a:r>
              <a:rPr lang="it-IT" i="1" dirty="0" smtClean="0"/>
              <a:t>pedagogico dovrebbe </a:t>
            </a:r>
            <a:r>
              <a:rPr lang="it-IT" i="1" dirty="0"/>
              <a:t>rappresentare il somaro come </a:t>
            </a:r>
            <a:r>
              <a:rPr lang="it-IT" i="1" dirty="0" smtClean="0"/>
              <a:t>lo studente </a:t>
            </a:r>
            <a:r>
              <a:rPr lang="it-IT" i="1" dirty="0"/>
              <a:t>più normale che ci sia: quello </a:t>
            </a:r>
            <a:r>
              <a:rPr lang="it-IT" i="1" dirty="0" smtClean="0"/>
              <a:t>che giustifica </a:t>
            </a:r>
            <a:r>
              <a:rPr lang="it-IT" i="1" dirty="0"/>
              <a:t>pienamente la funzione </a:t>
            </a:r>
            <a:r>
              <a:rPr lang="it-IT" i="1" dirty="0" smtClean="0"/>
              <a:t>di insegnante </a:t>
            </a:r>
            <a:r>
              <a:rPr lang="it-IT" i="1" dirty="0"/>
              <a:t>perché abbiamo tutto </a:t>
            </a:r>
            <a:r>
              <a:rPr lang="it-IT" i="1" dirty="0" smtClean="0"/>
              <a:t>da insegnargli</a:t>
            </a:r>
            <a:r>
              <a:rPr lang="it-IT" i="1" dirty="0"/>
              <a:t>, a cominciare dalla necessità </a:t>
            </a:r>
            <a:r>
              <a:rPr lang="it-IT" i="1" dirty="0" smtClean="0"/>
              <a:t>di imparare</a:t>
            </a:r>
            <a:r>
              <a:rPr lang="it-IT" i="1" dirty="0"/>
              <a:t>!”</a:t>
            </a:r>
          </a:p>
          <a:p>
            <a:endParaRPr lang="it-IT" dirty="0"/>
          </a:p>
        </p:txBody>
      </p:sp>
      <p:pic>
        <p:nvPicPr>
          <p:cNvPr id="7" name="Picture 5" descr="K:\ROTARY 2008-09 PR\Loghi\logorotary09-10-small.jpg"/>
          <p:cNvPicPr>
            <a:picLocks noChangeAspect="1" noChangeArrowheads="1"/>
          </p:cNvPicPr>
          <p:nvPr/>
        </p:nvPicPr>
        <p:blipFill>
          <a:blip r:embed="rId4" cstate="print"/>
          <a:srcRect/>
          <a:stretch>
            <a:fillRect/>
          </a:stretch>
        </p:blipFill>
        <p:spPr bwMode="auto">
          <a:xfrm>
            <a:off x="250825" y="188913"/>
            <a:ext cx="2366963" cy="1420812"/>
          </a:xfrm>
          <a:prstGeom prst="rect">
            <a:avLst/>
          </a:prstGeom>
          <a:noFill/>
          <a:ln w="9525">
            <a:noFill/>
            <a:miter lim="800000"/>
            <a:headEnd/>
            <a:tailEnd/>
          </a:ln>
        </p:spPr>
      </p:pic>
    </p:spTree>
  </p:cSld>
  <p:clrMapOvr>
    <a:masterClrMapping/>
  </p:clrMapOvr>
  <p:transition advTm="12968"/>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5" descr="K:\ROTARY 2008-09 PR\Loghi\logorotary09-10-small.jpg"/>
          <p:cNvPicPr>
            <a:picLocks noChangeAspect="1" noChangeArrowheads="1"/>
          </p:cNvPicPr>
          <p:nvPr/>
        </p:nvPicPr>
        <p:blipFill>
          <a:blip r:embed="rId3" cstate="print"/>
          <a:srcRect/>
          <a:stretch>
            <a:fillRect/>
          </a:stretch>
        </p:blipFill>
        <p:spPr bwMode="auto">
          <a:xfrm>
            <a:off x="2857488" y="2870769"/>
            <a:ext cx="3786214" cy="2272743"/>
          </a:xfrm>
          <a:prstGeom prst="rect">
            <a:avLst/>
          </a:prstGeom>
          <a:noFill/>
          <a:ln w="9525">
            <a:noFill/>
            <a:miter lim="800000"/>
            <a:headEnd/>
            <a:tailEnd/>
          </a:ln>
        </p:spPr>
      </p:pic>
      <p:sp>
        <p:nvSpPr>
          <p:cNvPr id="6" name="Rectangle 2"/>
          <p:cNvSpPr txBox="1">
            <a:spLocks noChangeArrowheads="1"/>
          </p:cNvSpPr>
          <p:nvPr/>
        </p:nvSpPr>
        <p:spPr bwMode="auto">
          <a:xfrm>
            <a:off x="1042988" y="333375"/>
            <a:ext cx="7086600" cy="1150938"/>
          </a:xfrm>
          <a:prstGeom prst="rect">
            <a:avLst/>
          </a:prstGeom>
          <a:ln>
            <a:miter lim="800000"/>
            <a:headEnd/>
            <a:tailEnd/>
          </a:ln>
        </p:spPr>
        <p:txBody>
          <a:bodyPr anchor="b"/>
          <a:lstStyle/>
          <a:p>
            <a:pPr algn="r">
              <a:defRPr/>
            </a:pPr>
            <a:r>
              <a:rPr lang="it-IT" sz="2400" b="1" kern="0">
                <a:solidFill>
                  <a:schemeClr val="tx2"/>
                </a:solidFill>
                <a:effectLst>
                  <a:outerShdw blurRad="38100" dist="38100" dir="2700000" algn="tl">
                    <a:srgbClr val="000000"/>
                  </a:outerShdw>
                </a:effectLst>
                <a:latin typeface="+mj-lt"/>
                <a:ea typeface="+mj-ea"/>
                <a:cs typeface="+mj-cs"/>
              </a:rPr>
              <a:t>ROTARY CLUB DISTRETTO 2040</a:t>
            </a:r>
            <a:br>
              <a:rPr lang="it-IT" sz="2400" b="1" kern="0">
                <a:solidFill>
                  <a:schemeClr val="tx2"/>
                </a:solidFill>
                <a:effectLst>
                  <a:outerShdw blurRad="38100" dist="38100" dir="2700000" algn="tl">
                    <a:srgbClr val="000000"/>
                  </a:outerShdw>
                </a:effectLst>
                <a:latin typeface="+mj-lt"/>
                <a:ea typeface="+mj-ea"/>
                <a:cs typeface="+mj-cs"/>
              </a:rPr>
            </a:br>
            <a:r>
              <a:rPr lang="it-IT" sz="2400" b="1" kern="0">
                <a:solidFill>
                  <a:schemeClr val="tx2"/>
                </a:solidFill>
                <a:effectLst>
                  <a:outerShdw blurRad="38100" dist="38100" dir="2700000" algn="tl">
                    <a:srgbClr val="000000"/>
                  </a:outerShdw>
                </a:effectLst>
                <a:latin typeface="+mj-lt"/>
                <a:ea typeface="+mj-ea"/>
                <a:cs typeface="+mj-cs"/>
              </a:rPr>
              <a:t>GRUPPO 4</a:t>
            </a:r>
            <a:endParaRPr lang="it-IT" sz="2400" b="1" kern="0" dirty="0">
              <a:solidFill>
                <a:schemeClr val="tx2"/>
              </a:solidFill>
              <a:effectLst>
                <a:outerShdw blurRad="38100" dist="38100" dir="2700000" algn="tl">
                  <a:srgbClr val="000000"/>
                </a:outerShdw>
              </a:effectLst>
              <a:latin typeface="+mj-lt"/>
              <a:ea typeface="+mj-ea"/>
              <a:cs typeface="+mj-cs"/>
            </a:endParaRPr>
          </a:p>
        </p:txBody>
      </p:sp>
    </p:spTree>
  </p:cSld>
  <p:clrMapOvr>
    <a:masterClrMapping/>
  </p:clrMapOvr>
  <p:transition advTm="8422"/>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5" descr="K:\ROTARY 2008-09 PR\Loghi\logorotary09-10-small.jpg"/>
          <p:cNvPicPr>
            <a:picLocks noChangeAspect="1" noChangeArrowheads="1"/>
          </p:cNvPicPr>
          <p:nvPr/>
        </p:nvPicPr>
        <p:blipFill>
          <a:blip r:embed="rId3" cstate="print"/>
          <a:srcRect/>
          <a:stretch>
            <a:fillRect/>
          </a:stretch>
        </p:blipFill>
        <p:spPr bwMode="auto">
          <a:xfrm>
            <a:off x="2857488" y="2870769"/>
            <a:ext cx="3786214" cy="2272743"/>
          </a:xfrm>
          <a:prstGeom prst="rect">
            <a:avLst/>
          </a:prstGeom>
          <a:noFill/>
          <a:ln w="9525">
            <a:noFill/>
            <a:miter lim="800000"/>
            <a:headEnd/>
            <a:tailEnd/>
          </a:ln>
        </p:spPr>
      </p:pic>
      <p:sp>
        <p:nvSpPr>
          <p:cNvPr id="6" name="Rectangle 2"/>
          <p:cNvSpPr txBox="1">
            <a:spLocks noChangeArrowheads="1"/>
          </p:cNvSpPr>
          <p:nvPr/>
        </p:nvSpPr>
        <p:spPr bwMode="auto">
          <a:xfrm>
            <a:off x="1042988" y="333375"/>
            <a:ext cx="7086600" cy="1150938"/>
          </a:xfrm>
          <a:prstGeom prst="rect">
            <a:avLst/>
          </a:prstGeom>
          <a:ln>
            <a:miter lim="800000"/>
            <a:headEnd/>
            <a:tailEnd/>
          </a:ln>
        </p:spPr>
        <p:txBody>
          <a:bodyPr anchor="b"/>
          <a:lstStyle/>
          <a:p>
            <a:pPr algn="r">
              <a:defRPr/>
            </a:pPr>
            <a:r>
              <a:rPr lang="it-IT" sz="2400" b="1" kern="0">
                <a:solidFill>
                  <a:schemeClr val="tx2"/>
                </a:solidFill>
                <a:effectLst>
                  <a:outerShdw blurRad="38100" dist="38100" dir="2700000" algn="tl">
                    <a:srgbClr val="000000"/>
                  </a:outerShdw>
                </a:effectLst>
                <a:latin typeface="+mj-lt"/>
                <a:ea typeface="+mj-ea"/>
                <a:cs typeface="+mj-cs"/>
              </a:rPr>
              <a:t>ROTARY CLUB DISTRETTO 2040</a:t>
            </a:r>
            <a:br>
              <a:rPr lang="it-IT" sz="2400" b="1" kern="0">
                <a:solidFill>
                  <a:schemeClr val="tx2"/>
                </a:solidFill>
                <a:effectLst>
                  <a:outerShdw blurRad="38100" dist="38100" dir="2700000" algn="tl">
                    <a:srgbClr val="000000"/>
                  </a:outerShdw>
                </a:effectLst>
                <a:latin typeface="+mj-lt"/>
                <a:ea typeface="+mj-ea"/>
                <a:cs typeface="+mj-cs"/>
              </a:rPr>
            </a:br>
            <a:r>
              <a:rPr lang="it-IT" sz="2400" b="1" kern="0">
                <a:solidFill>
                  <a:schemeClr val="tx2"/>
                </a:solidFill>
                <a:effectLst>
                  <a:outerShdw blurRad="38100" dist="38100" dir="2700000" algn="tl">
                    <a:srgbClr val="000000"/>
                  </a:outerShdw>
                </a:effectLst>
                <a:latin typeface="+mj-lt"/>
                <a:ea typeface="+mj-ea"/>
                <a:cs typeface="+mj-cs"/>
              </a:rPr>
              <a:t>GRUPPO 4</a:t>
            </a:r>
            <a:endParaRPr lang="it-IT" sz="2400" b="1" kern="0" dirty="0">
              <a:solidFill>
                <a:schemeClr val="tx2"/>
              </a:solidFill>
              <a:effectLst>
                <a:outerShdw blurRad="38100" dist="38100" dir="2700000" algn="tl">
                  <a:srgbClr val="000000"/>
                </a:outerShdw>
              </a:effectLst>
              <a:latin typeface="+mj-lt"/>
              <a:ea typeface="+mj-ea"/>
              <a:cs typeface="+mj-cs"/>
            </a:endParaRPr>
          </a:p>
        </p:txBody>
      </p:sp>
    </p:spTree>
  </p:cSld>
  <p:clrMapOvr>
    <a:masterClrMapping/>
  </p:clrMapOvr>
  <p:transition advTm="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0"/>
          <p:cNvSpPr>
            <a:spLocks noGrp="1" noChangeArrowheads="1"/>
          </p:cNvSpPr>
          <p:nvPr>
            <p:ph type="sldNum" sz="quarter" idx="12"/>
          </p:nvPr>
        </p:nvSpPr>
        <p:spPr/>
        <p:txBody>
          <a:bodyPr/>
          <a:lstStyle/>
          <a:p>
            <a:pPr>
              <a:defRPr/>
            </a:pPr>
            <a:fld id="{3C1573C3-B327-4CA5-8062-783BCB04ACC7}" type="slidenum">
              <a:rPr lang="it-IT" sz="1400"/>
              <a:pPr>
                <a:defRPr/>
              </a:pPr>
              <a:t>4</a:t>
            </a:fld>
            <a:endParaRPr lang="it-IT" sz="1400"/>
          </a:p>
        </p:txBody>
      </p:sp>
      <p:sp>
        <p:nvSpPr>
          <p:cNvPr id="54274" name="Rectangle 2"/>
          <p:cNvSpPr>
            <a:spLocks noGrp="1" noChangeArrowheads="1"/>
          </p:cNvSpPr>
          <p:nvPr>
            <p:ph type="ctrTitle" idx="4294967295"/>
          </p:nvPr>
        </p:nvSpPr>
        <p:spPr bwMode="auto">
          <a:xfrm>
            <a:off x="1042988" y="333375"/>
            <a:ext cx="7086600" cy="1150938"/>
          </a:xfrm>
          <a:prstGeom prst="rect">
            <a:avLst/>
          </a:prstGeom>
          <a:ln>
            <a:miter lim="800000"/>
            <a:headEnd/>
            <a:tailEnd/>
          </a:ln>
        </p:spPr>
        <p:txBody>
          <a:bodyPr anchor="b"/>
          <a:lstStyle/>
          <a:p>
            <a:pPr algn="r" eaLnBrk="1" hangingPunct="1">
              <a:defRPr/>
            </a:pPr>
            <a:r>
              <a:rPr lang="it-IT" sz="2400" dirty="0" smtClean="0"/>
              <a:t>ROTARY CLUB DISTRETTO 2040</a:t>
            </a:r>
            <a:br>
              <a:rPr lang="it-IT" sz="2400" dirty="0" smtClean="0"/>
            </a:br>
            <a:r>
              <a:rPr lang="it-IT" sz="2400" dirty="0" smtClean="0"/>
              <a:t>GRUPPO 4</a:t>
            </a:r>
          </a:p>
        </p:txBody>
      </p:sp>
      <p:sp>
        <p:nvSpPr>
          <p:cNvPr id="54275" name="Text Box 3"/>
          <p:cNvSpPr txBox="1">
            <a:spLocks noChangeArrowheads="1"/>
          </p:cNvSpPr>
          <p:nvPr/>
        </p:nvSpPr>
        <p:spPr bwMode="auto">
          <a:xfrm>
            <a:off x="1571625" y="2428875"/>
            <a:ext cx="7056438" cy="1508105"/>
          </a:xfrm>
          <a:prstGeom prst="rect">
            <a:avLst/>
          </a:prstGeom>
          <a:noFill/>
          <a:ln w="9525">
            <a:noFill/>
            <a:miter lim="800000"/>
            <a:headEnd/>
            <a:tailEnd/>
          </a:ln>
          <a:effectLst/>
        </p:spPr>
        <p:txBody>
          <a:bodyPr>
            <a:spAutoFit/>
          </a:bodyPr>
          <a:lstStyle/>
          <a:p>
            <a:pPr marL="457200" indent="-457200">
              <a:spcBef>
                <a:spcPct val="50000"/>
              </a:spcBef>
              <a:defRPr/>
            </a:pPr>
            <a:r>
              <a:rPr lang="it-IT" sz="3200" b="1" dirty="0">
                <a:solidFill>
                  <a:srgbClr val="FFFF00"/>
                </a:solidFill>
                <a:effectLst>
                  <a:outerShdw blurRad="38100" dist="38100" dir="2700000" algn="tl">
                    <a:srgbClr val="000000"/>
                  </a:outerShdw>
                </a:effectLst>
              </a:rPr>
              <a:t>3.</a:t>
            </a:r>
            <a:r>
              <a:rPr lang="it-IT" sz="3200" b="1" u="sng" dirty="0">
                <a:solidFill>
                  <a:srgbClr val="FFFF00"/>
                </a:solidFill>
                <a:effectLst>
                  <a:outerShdw blurRad="38100" dist="38100" dir="2700000" algn="tl">
                    <a:srgbClr val="000000"/>
                  </a:outerShdw>
                </a:effectLst>
              </a:rPr>
              <a:t> E’ un disturbo invisibile</a:t>
            </a:r>
          </a:p>
          <a:p>
            <a:pPr marL="457200" indent="-457200">
              <a:spcBef>
                <a:spcPct val="50000"/>
              </a:spcBef>
              <a:defRPr/>
            </a:pPr>
            <a:r>
              <a:rPr lang="it-IT" sz="2400" b="1" dirty="0"/>
              <a:t>     Non ha identità fuori della scuola. E’ una diversità senza diversità</a:t>
            </a:r>
            <a:r>
              <a:rPr lang="it-IT" sz="2400" b="1" dirty="0" smtClean="0"/>
              <a:t>.</a:t>
            </a:r>
            <a:endParaRPr lang="it-IT" sz="2400" b="1" dirty="0"/>
          </a:p>
        </p:txBody>
      </p:sp>
      <p:sp>
        <p:nvSpPr>
          <p:cNvPr id="7" name="Text Box 3"/>
          <p:cNvSpPr txBox="1">
            <a:spLocks noChangeArrowheads="1"/>
          </p:cNvSpPr>
          <p:nvPr/>
        </p:nvSpPr>
        <p:spPr bwMode="auto">
          <a:xfrm>
            <a:off x="1587528" y="4286256"/>
            <a:ext cx="7056438" cy="1569660"/>
          </a:xfrm>
          <a:prstGeom prst="rect">
            <a:avLst/>
          </a:prstGeom>
          <a:noFill/>
          <a:ln w="9525">
            <a:noFill/>
            <a:miter lim="800000"/>
            <a:headEnd/>
            <a:tailEnd/>
          </a:ln>
          <a:effectLst/>
        </p:spPr>
        <p:txBody>
          <a:bodyPr>
            <a:spAutoFit/>
          </a:bodyPr>
          <a:lstStyle/>
          <a:p>
            <a:pPr marL="457200" indent="-457200">
              <a:spcBef>
                <a:spcPct val="50000"/>
              </a:spcBef>
              <a:defRPr/>
            </a:pPr>
            <a:r>
              <a:rPr lang="it-IT" sz="3200" b="1" dirty="0" smtClean="0">
                <a:solidFill>
                  <a:srgbClr val="FFFF00"/>
                </a:solidFill>
                <a:effectLst>
                  <a:outerShdw blurRad="38100" dist="38100" dir="2700000" algn="tl">
                    <a:srgbClr val="000000"/>
                  </a:outerShdw>
                </a:effectLst>
              </a:rPr>
              <a:t>4</a:t>
            </a:r>
            <a:r>
              <a:rPr lang="it-IT" sz="3200" b="1" dirty="0">
                <a:solidFill>
                  <a:srgbClr val="FFFF00"/>
                </a:solidFill>
                <a:effectLst>
                  <a:outerShdw blurRad="38100" dist="38100" dir="2700000" algn="tl">
                    <a:srgbClr val="000000"/>
                  </a:outerShdw>
                </a:effectLst>
              </a:rPr>
              <a:t>. </a:t>
            </a:r>
            <a:r>
              <a:rPr lang="it-IT" sz="3200" b="1" u="sng" dirty="0">
                <a:solidFill>
                  <a:srgbClr val="FFFF00"/>
                </a:solidFill>
                <a:effectLst>
                  <a:outerShdw blurRad="38100" dist="38100" dir="2700000" algn="tl">
                    <a:srgbClr val="000000"/>
                  </a:outerShdw>
                </a:effectLst>
              </a:rPr>
              <a:t>Non è causato da un deficit di intelligenza ne’ da altri problemi</a:t>
            </a:r>
          </a:p>
        </p:txBody>
      </p:sp>
      <p:pic>
        <p:nvPicPr>
          <p:cNvPr id="8" name="Picture 5" descr="K:\ROTARY 2008-09 PR\Loghi\logorotary09-10-small.jpg"/>
          <p:cNvPicPr>
            <a:picLocks noChangeAspect="1" noChangeArrowheads="1"/>
          </p:cNvPicPr>
          <p:nvPr/>
        </p:nvPicPr>
        <p:blipFill>
          <a:blip r:embed="rId4" cstate="print"/>
          <a:srcRect/>
          <a:stretch>
            <a:fillRect/>
          </a:stretch>
        </p:blipFill>
        <p:spPr bwMode="auto">
          <a:xfrm>
            <a:off x="250825" y="188913"/>
            <a:ext cx="2366963" cy="1420812"/>
          </a:xfrm>
          <a:prstGeom prst="rect">
            <a:avLst/>
          </a:prstGeom>
          <a:noFill/>
          <a:ln w="9525">
            <a:noFill/>
            <a:miter lim="800000"/>
            <a:headEnd/>
            <a:tailEnd/>
          </a:ln>
        </p:spPr>
      </p:pic>
    </p:spTree>
    <p:custDataLst>
      <p:tags r:id="rId1"/>
    </p:custDataLst>
  </p:cSld>
  <p:clrMapOvr>
    <a:masterClrMapping/>
  </p:clrMapOvr>
  <p:transition advTm="9063"/>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4275"/>
                                        </p:tgtEl>
                                        <p:attrNameLst>
                                          <p:attrName>style.visibility</p:attrName>
                                        </p:attrNameLst>
                                      </p:cBhvr>
                                      <p:to>
                                        <p:strVal val="visible"/>
                                      </p:to>
                                    </p:set>
                                    <p:animEffect transition="in" filter="fade">
                                      <p:cBhvr>
                                        <p:cTn id="7" dur="2000"/>
                                        <p:tgtEl>
                                          <p:spTgt spid="5427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0"/>
          <p:cNvSpPr>
            <a:spLocks noGrp="1" noChangeArrowheads="1"/>
          </p:cNvSpPr>
          <p:nvPr>
            <p:ph type="sldNum" sz="quarter" idx="12"/>
          </p:nvPr>
        </p:nvSpPr>
        <p:spPr/>
        <p:txBody>
          <a:bodyPr/>
          <a:lstStyle/>
          <a:p>
            <a:pPr>
              <a:defRPr/>
            </a:pPr>
            <a:fld id="{9D9456E7-5A8E-4AAA-9D14-4F49FAD84188}" type="slidenum">
              <a:rPr lang="it-IT" sz="1400"/>
              <a:pPr>
                <a:defRPr/>
              </a:pPr>
              <a:t>5</a:t>
            </a:fld>
            <a:endParaRPr lang="it-IT" sz="1400"/>
          </a:p>
        </p:txBody>
      </p:sp>
      <p:sp>
        <p:nvSpPr>
          <p:cNvPr id="113666" name="Rectangle 2"/>
          <p:cNvSpPr>
            <a:spLocks noGrp="1" noChangeArrowheads="1"/>
          </p:cNvSpPr>
          <p:nvPr>
            <p:ph type="ctrTitle" idx="4294967295"/>
          </p:nvPr>
        </p:nvSpPr>
        <p:spPr bwMode="auto">
          <a:xfrm>
            <a:off x="1042988" y="333375"/>
            <a:ext cx="7086600" cy="1150938"/>
          </a:xfrm>
          <a:prstGeom prst="rect">
            <a:avLst/>
          </a:prstGeom>
          <a:ln>
            <a:miter lim="800000"/>
            <a:headEnd/>
            <a:tailEnd/>
          </a:ln>
        </p:spPr>
        <p:txBody>
          <a:bodyPr anchor="b"/>
          <a:lstStyle/>
          <a:p>
            <a:pPr algn="r" eaLnBrk="1" hangingPunct="1">
              <a:defRPr/>
            </a:pPr>
            <a:r>
              <a:rPr lang="it-IT" sz="2400" dirty="0" smtClean="0"/>
              <a:t>ROTARY CLUB DISTRETTO 2040</a:t>
            </a:r>
            <a:br>
              <a:rPr lang="it-IT" sz="2400" dirty="0" smtClean="0"/>
            </a:br>
            <a:r>
              <a:rPr lang="it-IT" sz="2400" dirty="0" smtClean="0"/>
              <a:t>               GRUPPO 4</a:t>
            </a:r>
          </a:p>
        </p:txBody>
      </p:sp>
      <p:sp>
        <p:nvSpPr>
          <p:cNvPr id="113667" name="Text Box 3"/>
          <p:cNvSpPr txBox="1">
            <a:spLocks noChangeArrowheads="1"/>
          </p:cNvSpPr>
          <p:nvPr/>
        </p:nvSpPr>
        <p:spPr bwMode="auto">
          <a:xfrm>
            <a:off x="1071563" y="2000250"/>
            <a:ext cx="7056437" cy="4770537"/>
          </a:xfrm>
          <a:prstGeom prst="rect">
            <a:avLst/>
          </a:prstGeom>
          <a:noFill/>
          <a:ln w="9525">
            <a:noFill/>
            <a:miter lim="800000"/>
            <a:headEnd/>
            <a:tailEnd/>
          </a:ln>
          <a:effectLst/>
        </p:spPr>
        <p:txBody>
          <a:bodyPr>
            <a:spAutoFit/>
          </a:bodyPr>
          <a:lstStyle/>
          <a:p>
            <a:pPr marL="371475" indent="-371475">
              <a:spcBef>
                <a:spcPct val="50000"/>
              </a:spcBef>
              <a:defRPr/>
            </a:pPr>
            <a:r>
              <a:rPr lang="it-IT" sz="3200" b="1" dirty="0">
                <a:solidFill>
                  <a:srgbClr val="FFFF00"/>
                </a:solidFill>
                <a:effectLst>
                  <a:outerShdw blurRad="38100" dist="38100" dir="2700000" algn="tl">
                    <a:srgbClr val="000000"/>
                  </a:outerShdw>
                </a:effectLst>
              </a:rPr>
              <a:t>5. </a:t>
            </a:r>
            <a:r>
              <a:rPr lang="it-IT" sz="3200" b="1" u="sng" dirty="0">
                <a:solidFill>
                  <a:srgbClr val="FFFF00"/>
                </a:solidFill>
                <a:effectLst>
                  <a:outerShdw blurRad="38100" dist="38100" dir="2700000" algn="tl">
                    <a:srgbClr val="000000"/>
                  </a:outerShdw>
                </a:effectLst>
              </a:rPr>
              <a:t>Si manifesta nella lettura e           nella scrittura nell’inversione delle lettere o dei numeri</a:t>
            </a:r>
          </a:p>
          <a:p>
            <a:pPr marL="371475" indent="-371475">
              <a:spcBef>
                <a:spcPct val="50000"/>
              </a:spcBef>
              <a:defRPr/>
            </a:pPr>
            <a:endParaRPr lang="it-IT" sz="3200" b="1" dirty="0" smtClean="0">
              <a:solidFill>
                <a:srgbClr val="FFFF00"/>
              </a:solidFill>
              <a:effectLst>
                <a:outerShdw blurRad="38100" dist="38100" dir="2700000" algn="tl">
                  <a:srgbClr val="000000"/>
                </a:outerShdw>
              </a:effectLst>
            </a:endParaRPr>
          </a:p>
          <a:p>
            <a:pPr marL="371475" indent="-371475">
              <a:spcBef>
                <a:spcPct val="50000"/>
              </a:spcBef>
              <a:defRPr/>
            </a:pPr>
            <a:r>
              <a:rPr lang="it-IT" sz="3200" b="1" dirty="0" smtClean="0">
                <a:solidFill>
                  <a:srgbClr val="FFFF00"/>
                </a:solidFill>
                <a:effectLst>
                  <a:outerShdw blurRad="38100" dist="38100" dir="2700000" algn="tl">
                    <a:srgbClr val="000000"/>
                  </a:outerShdw>
                </a:effectLst>
              </a:rPr>
              <a:t>6</a:t>
            </a:r>
            <a:r>
              <a:rPr lang="it-IT" sz="3200" b="1" dirty="0">
                <a:solidFill>
                  <a:srgbClr val="FFFF00"/>
                </a:solidFill>
                <a:effectLst>
                  <a:outerShdw blurRad="38100" dist="38100" dir="2700000" algn="tl">
                    <a:srgbClr val="000000"/>
                  </a:outerShdw>
                </a:effectLst>
              </a:rPr>
              <a:t>. </a:t>
            </a:r>
            <a:r>
              <a:rPr lang="it-IT" sz="3200" b="1" u="sng" dirty="0">
                <a:solidFill>
                  <a:srgbClr val="FFFF00"/>
                </a:solidFill>
                <a:effectLst>
                  <a:outerShdw blurRad="38100" dist="38100" dir="2700000" algn="tl">
                    <a:srgbClr val="000000"/>
                  </a:outerShdw>
                </a:effectLst>
              </a:rPr>
              <a:t>Possono </a:t>
            </a:r>
            <a:r>
              <a:rPr lang="it-IT" sz="3200" b="1" u="sng" dirty="0" smtClean="0">
                <a:solidFill>
                  <a:srgbClr val="FFFF00"/>
                </a:solidFill>
                <a:effectLst>
                  <a:outerShdw blurRad="38100" dist="38100" dir="2700000" algn="tl">
                    <a:srgbClr val="000000"/>
                  </a:outerShdw>
                </a:effectLst>
              </a:rPr>
              <a:t>esserci difficoltà nella abilità di organizzazione e di sequenza temporale.</a:t>
            </a:r>
            <a:endParaRPr lang="it-IT" sz="3200" b="1" u="sng" dirty="0">
              <a:solidFill>
                <a:srgbClr val="FFFF00"/>
              </a:solidFill>
              <a:effectLst>
                <a:outerShdw blurRad="38100" dist="38100" dir="2700000" algn="tl">
                  <a:srgbClr val="000000"/>
                </a:outerShdw>
              </a:effectLst>
            </a:endParaRPr>
          </a:p>
          <a:p>
            <a:pPr marL="371475" indent="-371475">
              <a:spcBef>
                <a:spcPct val="50000"/>
              </a:spcBef>
              <a:defRPr/>
            </a:pPr>
            <a:endParaRPr lang="it-IT" sz="3200" b="1" u="sng" dirty="0">
              <a:solidFill>
                <a:srgbClr val="FFFF00"/>
              </a:solidFill>
              <a:effectLst>
                <a:outerShdw blurRad="38100" dist="38100" dir="2700000" algn="tl">
                  <a:srgbClr val="000000"/>
                </a:outerShdw>
              </a:effectLst>
            </a:endParaRPr>
          </a:p>
        </p:txBody>
      </p:sp>
      <p:pic>
        <p:nvPicPr>
          <p:cNvPr id="7" name="Picture 5" descr="K:\ROTARY 2008-09 PR\Loghi\logorotary09-10-small.jpg"/>
          <p:cNvPicPr>
            <a:picLocks noChangeAspect="1" noChangeArrowheads="1"/>
          </p:cNvPicPr>
          <p:nvPr/>
        </p:nvPicPr>
        <p:blipFill>
          <a:blip r:embed="rId4" cstate="print"/>
          <a:srcRect/>
          <a:stretch>
            <a:fillRect/>
          </a:stretch>
        </p:blipFill>
        <p:spPr bwMode="auto">
          <a:xfrm>
            <a:off x="250825" y="188913"/>
            <a:ext cx="2366963" cy="1420812"/>
          </a:xfrm>
          <a:prstGeom prst="rect">
            <a:avLst/>
          </a:prstGeom>
          <a:noFill/>
          <a:ln w="9525">
            <a:noFill/>
            <a:miter lim="800000"/>
            <a:headEnd/>
            <a:tailEnd/>
          </a:ln>
        </p:spPr>
      </p:pic>
    </p:spTree>
    <p:custDataLst>
      <p:tags r:id="rId1"/>
    </p:custDataLst>
  </p:cSld>
  <p:clrMapOvr>
    <a:masterClrMapping/>
  </p:clrMapOvr>
  <p:transition advTm="9406"/>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13667">
                                            <p:txEl>
                                              <p:pRg st="0" end="0"/>
                                            </p:txEl>
                                          </p:spTgt>
                                        </p:tgtEl>
                                        <p:attrNameLst>
                                          <p:attrName>style.visibility</p:attrName>
                                        </p:attrNameLst>
                                      </p:cBhvr>
                                      <p:to>
                                        <p:strVal val="visible"/>
                                      </p:to>
                                    </p:set>
                                    <p:anim calcmode="lin" valueType="num">
                                      <p:cBhvr>
                                        <p:cTn id="7" dur="1000" fill="hold"/>
                                        <p:tgtEl>
                                          <p:spTgt spid="113667">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13667">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1366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113667">
                                            <p:txEl>
                                              <p:pRg st="2" end="2"/>
                                            </p:txEl>
                                          </p:spTgt>
                                        </p:tgtEl>
                                        <p:attrNameLst>
                                          <p:attrName>style.visibility</p:attrName>
                                        </p:attrNameLst>
                                      </p:cBhvr>
                                      <p:to>
                                        <p:strVal val="visible"/>
                                      </p:to>
                                    </p:set>
                                    <p:anim calcmode="lin" valueType="num">
                                      <p:cBhvr>
                                        <p:cTn id="14" dur="1000" fill="hold"/>
                                        <p:tgtEl>
                                          <p:spTgt spid="113667">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113667">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11366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4294967295"/>
          </p:nvPr>
        </p:nvSpPr>
        <p:spPr>
          <a:xfrm>
            <a:off x="1258888" y="2636838"/>
            <a:ext cx="7273925" cy="1935170"/>
          </a:xfrm>
          <a:ln w="38100">
            <a:solidFill>
              <a:srgbClr val="FFFF00"/>
            </a:solidFill>
          </a:ln>
        </p:spPr>
        <p:txBody>
          <a:bodyPr/>
          <a:lstStyle/>
          <a:p>
            <a:pPr marL="0" indent="0" algn="ctr" eaLnBrk="1" hangingPunct="1">
              <a:buFont typeface="Wingdings" pitchFamily="2" charset="2"/>
              <a:buNone/>
              <a:defRPr/>
            </a:pPr>
            <a:endParaRPr lang="it-IT" sz="3600" b="1" dirty="0" smtClean="0">
              <a:solidFill>
                <a:srgbClr val="FFFFFF"/>
              </a:solidFill>
            </a:endParaRPr>
          </a:p>
          <a:p>
            <a:pPr marL="0" indent="0" algn="ctr" eaLnBrk="1" hangingPunct="1">
              <a:buFont typeface="Wingdings" pitchFamily="2" charset="2"/>
              <a:buNone/>
              <a:defRPr/>
            </a:pPr>
            <a:r>
              <a:rPr lang="it-IT" sz="3600" b="1" dirty="0" smtClean="0">
                <a:solidFill>
                  <a:srgbClr val="FFFF00"/>
                </a:solidFill>
              </a:rPr>
              <a:t>COME SI AFFRONTA</a:t>
            </a:r>
          </a:p>
        </p:txBody>
      </p:sp>
      <p:pic>
        <p:nvPicPr>
          <p:cNvPr id="7171" name="Picture 5" descr="K:\ROTARY 2008-09 PR\Loghi\logorotary09-10-small.jpg"/>
          <p:cNvPicPr>
            <a:picLocks noChangeAspect="1" noChangeArrowheads="1"/>
          </p:cNvPicPr>
          <p:nvPr/>
        </p:nvPicPr>
        <p:blipFill>
          <a:blip r:embed="rId3" cstate="print"/>
          <a:srcRect/>
          <a:stretch>
            <a:fillRect/>
          </a:stretch>
        </p:blipFill>
        <p:spPr bwMode="auto">
          <a:xfrm>
            <a:off x="250825" y="188913"/>
            <a:ext cx="2366963" cy="1420812"/>
          </a:xfrm>
          <a:prstGeom prst="rect">
            <a:avLst/>
          </a:prstGeom>
          <a:noFill/>
          <a:ln w="9525">
            <a:noFill/>
            <a:miter lim="800000"/>
            <a:headEnd/>
            <a:tailEnd/>
          </a:ln>
        </p:spPr>
      </p:pic>
      <p:sp>
        <p:nvSpPr>
          <p:cNvPr id="6" name="Rectangle 2"/>
          <p:cNvSpPr txBox="1">
            <a:spLocks noChangeArrowheads="1"/>
          </p:cNvSpPr>
          <p:nvPr/>
        </p:nvSpPr>
        <p:spPr bwMode="auto">
          <a:xfrm>
            <a:off x="1042988" y="333375"/>
            <a:ext cx="7086600" cy="1150938"/>
          </a:xfrm>
          <a:prstGeom prst="rect">
            <a:avLst/>
          </a:prstGeom>
          <a:ln>
            <a:miter lim="800000"/>
            <a:headEnd/>
            <a:tailEnd/>
          </a:ln>
        </p:spPr>
        <p:txBody>
          <a:bodyPr anchor="b"/>
          <a:lstStyle/>
          <a:p>
            <a:pPr algn="r">
              <a:defRPr/>
            </a:pPr>
            <a:r>
              <a:rPr lang="it-IT" sz="2400" b="1" kern="0">
                <a:solidFill>
                  <a:schemeClr val="tx2"/>
                </a:solidFill>
                <a:effectLst>
                  <a:outerShdw blurRad="38100" dist="38100" dir="2700000" algn="tl">
                    <a:srgbClr val="000000"/>
                  </a:outerShdw>
                </a:effectLst>
                <a:latin typeface="+mj-lt"/>
                <a:ea typeface="+mj-ea"/>
                <a:cs typeface="+mj-cs"/>
              </a:rPr>
              <a:t>ROTARY CLUB DISTRETTO 2040</a:t>
            </a:r>
            <a:br>
              <a:rPr lang="it-IT" sz="2400" b="1" kern="0">
                <a:solidFill>
                  <a:schemeClr val="tx2"/>
                </a:solidFill>
                <a:effectLst>
                  <a:outerShdw blurRad="38100" dist="38100" dir="2700000" algn="tl">
                    <a:srgbClr val="000000"/>
                  </a:outerShdw>
                </a:effectLst>
                <a:latin typeface="+mj-lt"/>
                <a:ea typeface="+mj-ea"/>
                <a:cs typeface="+mj-cs"/>
              </a:rPr>
            </a:br>
            <a:r>
              <a:rPr lang="it-IT" sz="2400" b="1" kern="0">
                <a:solidFill>
                  <a:schemeClr val="tx2"/>
                </a:solidFill>
                <a:effectLst>
                  <a:outerShdw blurRad="38100" dist="38100" dir="2700000" algn="tl">
                    <a:srgbClr val="000000"/>
                  </a:outerShdw>
                </a:effectLst>
                <a:latin typeface="+mj-lt"/>
                <a:ea typeface="+mj-ea"/>
                <a:cs typeface="+mj-cs"/>
              </a:rPr>
              <a:t>GRUPPO 4</a:t>
            </a:r>
            <a:endParaRPr lang="it-IT" sz="2400" b="1" kern="0" dirty="0">
              <a:solidFill>
                <a:schemeClr val="tx2"/>
              </a:solidFill>
              <a:effectLst>
                <a:outerShdw blurRad="38100" dist="38100" dir="2700000" algn="tl">
                  <a:srgbClr val="000000"/>
                </a:outerShdw>
              </a:effectLst>
              <a:latin typeface="+mj-lt"/>
              <a:ea typeface="+mj-ea"/>
              <a:cs typeface="+mj-cs"/>
            </a:endParaRPr>
          </a:p>
        </p:txBody>
      </p:sp>
    </p:spTree>
  </p:cSld>
  <p:clrMapOvr>
    <a:masterClrMapping/>
  </p:clrMapOvr>
  <p:transition advTm="3203"/>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0"/>
          <p:cNvSpPr>
            <a:spLocks noGrp="1" noChangeArrowheads="1"/>
          </p:cNvSpPr>
          <p:nvPr>
            <p:ph type="sldNum" sz="quarter" idx="12"/>
          </p:nvPr>
        </p:nvSpPr>
        <p:spPr/>
        <p:txBody>
          <a:bodyPr/>
          <a:lstStyle/>
          <a:p>
            <a:pPr>
              <a:defRPr/>
            </a:pPr>
            <a:fld id="{D3B14EC6-6D1E-4E51-AB63-C4C46E6AA88D}" type="slidenum">
              <a:rPr lang="it-IT" sz="1400"/>
              <a:pPr>
                <a:defRPr/>
              </a:pPr>
              <a:t>7</a:t>
            </a:fld>
            <a:endParaRPr lang="it-IT" sz="1400"/>
          </a:p>
        </p:txBody>
      </p:sp>
      <p:sp>
        <p:nvSpPr>
          <p:cNvPr id="115714" name="Rectangle 2"/>
          <p:cNvSpPr>
            <a:spLocks noGrp="1" noChangeArrowheads="1"/>
          </p:cNvSpPr>
          <p:nvPr>
            <p:ph type="ctrTitle" idx="4294967295"/>
          </p:nvPr>
        </p:nvSpPr>
        <p:spPr bwMode="auto">
          <a:xfrm>
            <a:off x="1042988" y="333375"/>
            <a:ext cx="7086600" cy="1150938"/>
          </a:xfrm>
          <a:prstGeom prst="rect">
            <a:avLst/>
          </a:prstGeom>
          <a:ln>
            <a:miter lim="800000"/>
            <a:headEnd/>
            <a:tailEnd/>
          </a:ln>
        </p:spPr>
        <p:txBody>
          <a:bodyPr anchor="b"/>
          <a:lstStyle/>
          <a:p>
            <a:pPr algn="r" eaLnBrk="1" hangingPunct="1">
              <a:defRPr/>
            </a:pPr>
            <a:r>
              <a:rPr lang="it-IT" sz="2400" smtClean="0"/>
              <a:t>ROTARY CLUB DISTRETTO 2040</a:t>
            </a:r>
            <a:br>
              <a:rPr lang="it-IT" sz="2400" smtClean="0"/>
            </a:br>
            <a:r>
              <a:rPr lang="it-IT" sz="2400" smtClean="0"/>
              <a:t>                                     GRUPPO 4</a:t>
            </a:r>
          </a:p>
        </p:txBody>
      </p:sp>
      <p:sp>
        <p:nvSpPr>
          <p:cNvPr id="115715" name="Text Box 3"/>
          <p:cNvSpPr txBox="1">
            <a:spLocks noChangeArrowheads="1"/>
          </p:cNvSpPr>
          <p:nvPr/>
        </p:nvSpPr>
        <p:spPr bwMode="auto">
          <a:xfrm>
            <a:off x="1116013" y="1989138"/>
            <a:ext cx="7056437" cy="4524315"/>
          </a:xfrm>
          <a:prstGeom prst="rect">
            <a:avLst/>
          </a:prstGeom>
          <a:noFill/>
          <a:ln w="9525">
            <a:noFill/>
            <a:miter lim="800000"/>
            <a:headEnd/>
            <a:tailEnd/>
          </a:ln>
        </p:spPr>
        <p:txBody>
          <a:bodyPr>
            <a:spAutoFit/>
          </a:bodyPr>
          <a:lstStyle/>
          <a:p>
            <a:pPr marL="371475" indent="-371475" algn="just">
              <a:spcBef>
                <a:spcPct val="50000"/>
              </a:spcBef>
            </a:pPr>
            <a:r>
              <a:rPr lang="it-IT" sz="2400" b="1" dirty="0"/>
              <a:t>    I dislessici necessitano di metodiche particolari che, tuttavia possono essere ottime tecniche anche per </a:t>
            </a:r>
            <a:r>
              <a:rPr lang="it-IT" sz="2400" b="1" dirty="0" smtClean="0"/>
              <a:t>tutti gli studenti. </a:t>
            </a:r>
            <a:endParaRPr lang="it-IT" sz="2400" b="1" dirty="0"/>
          </a:p>
          <a:p>
            <a:pPr marL="828675" lvl="1" indent="-371475">
              <a:spcBef>
                <a:spcPct val="50000"/>
              </a:spcBef>
              <a:buFontTx/>
              <a:buBlip>
                <a:blip r:embed="rId4"/>
              </a:buBlip>
            </a:pPr>
            <a:r>
              <a:rPr lang="it-IT" sz="2400" b="1" dirty="0"/>
              <a:t>Tecniche di </a:t>
            </a:r>
            <a:r>
              <a:rPr lang="it-IT" sz="2400" b="1" dirty="0" smtClean="0"/>
              <a:t>rieducazione </a:t>
            </a:r>
            <a:r>
              <a:rPr lang="it-IT" sz="2400" b="1" dirty="0"/>
              <a:t>e di compensazione,</a:t>
            </a:r>
          </a:p>
          <a:p>
            <a:pPr marL="828675" lvl="1" indent="-371475">
              <a:spcBef>
                <a:spcPct val="50000"/>
              </a:spcBef>
              <a:buFontTx/>
              <a:buBlip>
                <a:blip r:embed="rId4"/>
              </a:buBlip>
            </a:pPr>
            <a:r>
              <a:rPr lang="it-IT" sz="2400" b="1" dirty="0"/>
              <a:t>Concessione di maggior tempo per lo svolgimento dei compiti,</a:t>
            </a:r>
          </a:p>
          <a:p>
            <a:pPr marL="828675" lvl="1" indent="-371475">
              <a:spcBef>
                <a:spcPct val="50000"/>
              </a:spcBef>
              <a:buFontTx/>
              <a:buBlip>
                <a:blip r:embed="rId4"/>
              </a:buBlip>
            </a:pPr>
            <a:r>
              <a:rPr lang="it-IT" sz="2400" b="1" dirty="0"/>
              <a:t>L’uso della calcolatrice o del </a:t>
            </a:r>
            <a:r>
              <a:rPr lang="it-IT" sz="2400" b="1" dirty="0" smtClean="0"/>
              <a:t>computer.</a:t>
            </a:r>
            <a:endParaRPr lang="it-IT" sz="2400" b="1" dirty="0"/>
          </a:p>
          <a:p>
            <a:pPr marL="828675" lvl="1" indent="-371475">
              <a:spcBef>
                <a:spcPct val="50000"/>
              </a:spcBef>
            </a:pPr>
            <a:endParaRPr lang="it-IT" sz="2400" b="1" dirty="0"/>
          </a:p>
        </p:txBody>
      </p:sp>
      <p:pic>
        <p:nvPicPr>
          <p:cNvPr id="7" name="Picture 5" descr="K:\ROTARY 2008-09 PR\Loghi\logorotary09-10-small.jpg"/>
          <p:cNvPicPr>
            <a:picLocks noChangeAspect="1" noChangeArrowheads="1"/>
          </p:cNvPicPr>
          <p:nvPr/>
        </p:nvPicPr>
        <p:blipFill>
          <a:blip r:embed="rId5" cstate="print"/>
          <a:srcRect/>
          <a:stretch>
            <a:fillRect/>
          </a:stretch>
        </p:blipFill>
        <p:spPr bwMode="auto">
          <a:xfrm>
            <a:off x="250825" y="188913"/>
            <a:ext cx="2366963" cy="1420812"/>
          </a:xfrm>
          <a:prstGeom prst="rect">
            <a:avLst/>
          </a:prstGeom>
          <a:noFill/>
          <a:ln w="9525">
            <a:noFill/>
            <a:miter lim="800000"/>
            <a:headEnd/>
            <a:tailEnd/>
          </a:ln>
        </p:spPr>
      </p:pic>
    </p:spTree>
    <p:custDataLst>
      <p:tags r:id="rId1"/>
    </p:custDataLst>
  </p:cSld>
  <p:clrMapOvr>
    <a:masterClrMapping/>
  </p:clrMapOvr>
  <p:transition advTm="15797"/>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nodeType="clickEffect">
                                  <p:stCondLst>
                                    <p:cond delay="0"/>
                                  </p:stCondLst>
                                  <p:childTnLst>
                                    <p:set>
                                      <p:cBhvr>
                                        <p:cTn id="6" dur="1" fill="hold">
                                          <p:stCondLst>
                                            <p:cond delay="0"/>
                                          </p:stCondLst>
                                        </p:cTn>
                                        <p:tgtEl>
                                          <p:spTgt spid="115715">
                                            <p:txEl>
                                              <p:pRg st="0" end="0"/>
                                            </p:txEl>
                                          </p:spTgt>
                                        </p:tgtEl>
                                        <p:attrNameLst>
                                          <p:attrName>style.visibility</p:attrName>
                                        </p:attrNameLst>
                                      </p:cBhvr>
                                      <p:to>
                                        <p:strVal val="visible"/>
                                      </p:to>
                                    </p:set>
                                    <p:animEffect transition="in" filter="fade">
                                      <p:cBhvr>
                                        <p:cTn id="7" dur="800" decel="100000"/>
                                        <p:tgtEl>
                                          <p:spTgt spid="115715">
                                            <p:txEl>
                                              <p:pRg st="0" end="0"/>
                                            </p:txEl>
                                          </p:spTgt>
                                        </p:tgtEl>
                                      </p:cBhvr>
                                    </p:animEffect>
                                    <p:anim calcmode="lin" valueType="num">
                                      <p:cBhvr>
                                        <p:cTn id="8" dur="800" decel="100000" fill="hold"/>
                                        <p:tgtEl>
                                          <p:spTgt spid="115715">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115715">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115715">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15715">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15715">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nodeType="clickEffect">
                                  <p:stCondLst>
                                    <p:cond delay="0"/>
                                  </p:stCondLst>
                                  <p:childTnLst>
                                    <p:set>
                                      <p:cBhvr>
                                        <p:cTn id="16" dur="1" fill="hold">
                                          <p:stCondLst>
                                            <p:cond delay="0"/>
                                          </p:stCondLst>
                                        </p:cTn>
                                        <p:tgtEl>
                                          <p:spTgt spid="115715">
                                            <p:txEl>
                                              <p:pRg st="1" end="1"/>
                                            </p:txEl>
                                          </p:spTgt>
                                        </p:tgtEl>
                                        <p:attrNameLst>
                                          <p:attrName>style.visibility</p:attrName>
                                        </p:attrNameLst>
                                      </p:cBhvr>
                                      <p:to>
                                        <p:strVal val="visible"/>
                                      </p:to>
                                    </p:set>
                                    <p:animEffect transition="in" filter="fade">
                                      <p:cBhvr>
                                        <p:cTn id="17" dur="800" decel="100000"/>
                                        <p:tgtEl>
                                          <p:spTgt spid="115715">
                                            <p:txEl>
                                              <p:pRg st="1" end="1"/>
                                            </p:txEl>
                                          </p:spTgt>
                                        </p:tgtEl>
                                      </p:cBhvr>
                                    </p:animEffect>
                                    <p:anim calcmode="lin" valueType="num">
                                      <p:cBhvr>
                                        <p:cTn id="18" dur="800" decel="100000" fill="hold"/>
                                        <p:tgtEl>
                                          <p:spTgt spid="115715">
                                            <p:txEl>
                                              <p:pRg st="1" end="1"/>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115715">
                                            <p:txEl>
                                              <p:pRg st="1" end="1"/>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115715">
                                            <p:txEl>
                                              <p:pRg st="1" end="1"/>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115715">
                                            <p:txEl>
                                              <p:pRg st="1" end="1"/>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115715">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nodeType="clickEffect">
                                  <p:stCondLst>
                                    <p:cond delay="0"/>
                                  </p:stCondLst>
                                  <p:childTnLst>
                                    <p:set>
                                      <p:cBhvr>
                                        <p:cTn id="26" dur="1" fill="hold">
                                          <p:stCondLst>
                                            <p:cond delay="0"/>
                                          </p:stCondLst>
                                        </p:cTn>
                                        <p:tgtEl>
                                          <p:spTgt spid="115715">
                                            <p:txEl>
                                              <p:pRg st="2" end="2"/>
                                            </p:txEl>
                                          </p:spTgt>
                                        </p:tgtEl>
                                        <p:attrNameLst>
                                          <p:attrName>style.visibility</p:attrName>
                                        </p:attrNameLst>
                                      </p:cBhvr>
                                      <p:to>
                                        <p:strVal val="visible"/>
                                      </p:to>
                                    </p:set>
                                    <p:animEffect transition="in" filter="fade">
                                      <p:cBhvr>
                                        <p:cTn id="27" dur="800" decel="100000"/>
                                        <p:tgtEl>
                                          <p:spTgt spid="115715">
                                            <p:txEl>
                                              <p:pRg st="2" end="2"/>
                                            </p:txEl>
                                          </p:spTgt>
                                        </p:tgtEl>
                                      </p:cBhvr>
                                    </p:animEffect>
                                    <p:anim calcmode="lin" valueType="num">
                                      <p:cBhvr>
                                        <p:cTn id="28" dur="800" decel="100000" fill="hold"/>
                                        <p:tgtEl>
                                          <p:spTgt spid="115715">
                                            <p:txEl>
                                              <p:pRg st="2" end="2"/>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115715">
                                            <p:txEl>
                                              <p:pRg st="2" end="2"/>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115715">
                                            <p:txEl>
                                              <p:pRg st="2" end="2"/>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115715">
                                            <p:txEl>
                                              <p:pRg st="2" end="2"/>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115715">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0" presetClass="entr" presetSubtype="0" fill="hold" nodeType="clickEffect">
                                  <p:stCondLst>
                                    <p:cond delay="0"/>
                                  </p:stCondLst>
                                  <p:childTnLst>
                                    <p:set>
                                      <p:cBhvr>
                                        <p:cTn id="36" dur="1" fill="hold">
                                          <p:stCondLst>
                                            <p:cond delay="0"/>
                                          </p:stCondLst>
                                        </p:cTn>
                                        <p:tgtEl>
                                          <p:spTgt spid="115715">
                                            <p:txEl>
                                              <p:pRg st="3" end="3"/>
                                            </p:txEl>
                                          </p:spTgt>
                                        </p:tgtEl>
                                        <p:attrNameLst>
                                          <p:attrName>style.visibility</p:attrName>
                                        </p:attrNameLst>
                                      </p:cBhvr>
                                      <p:to>
                                        <p:strVal val="visible"/>
                                      </p:to>
                                    </p:set>
                                    <p:animEffect transition="in" filter="fade">
                                      <p:cBhvr>
                                        <p:cTn id="37" dur="800" decel="100000"/>
                                        <p:tgtEl>
                                          <p:spTgt spid="115715">
                                            <p:txEl>
                                              <p:pRg st="3" end="3"/>
                                            </p:txEl>
                                          </p:spTgt>
                                        </p:tgtEl>
                                      </p:cBhvr>
                                    </p:animEffect>
                                    <p:anim calcmode="lin" valueType="num">
                                      <p:cBhvr>
                                        <p:cTn id="38" dur="800" decel="100000" fill="hold"/>
                                        <p:tgtEl>
                                          <p:spTgt spid="115715">
                                            <p:txEl>
                                              <p:pRg st="3" end="3"/>
                                            </p:txEl>
                                          </p:spTgt>
                                        </p:tgtEl>
                                        <p:attrNameLst>
                                          <p:attrName>style.rotation</p:attrName>
                                        </p:attrNameLst>
                                      </p:cBhvr>
                                      <p:tavLst>
                                        <p:tav tm="0">
                                          <p:val>
                                            <p:fltVal val="-90"/>
                                          </p:val>
                                        </p:tav>
                                        <p:tav tm="100000">
                                          <p:val>
                                            <p:fltVal val="0"/>
                                          </p:val>
                                        </p:tav>
                                      </p:tavLst>
                                    </p:anim>
                                    <p:anim calcmode="lin" valueType="num">
                                      <p:cBhvr>
                                        <p:cTn id="39" dur="800" decel="100000" fill="hold"/>
                                        <p:tgtEl>
                                          <p:spTgt spid="115715">
                                            <p:txEl>
                                              <p:pRg st="3" end="3"/>
                                            </p:txEl>
                                          </p:spTgt>
                                        </p:tgtEl>
                                        <p:attrNameLst>
                                          <p:attrName>ppt_x</p:attrName>
                                        </p:attrNameLst>
                                      </p:cBhvr>
                                      <p:tavLst>
                                        <p:tav tm="0">
                                          <p:val>
                                            <p:strVal val="#ppt_x+0.4"/>
                                          </p:val>
                                        </p:tav>
                                        <p:tav tm="100000">
                                          <p:val>
                                            <p:strVal val="#ppt_x-0.05"/>
                                          </p:val>
                                        </p:tav>
                                      </p:tavLst>
                                    </p:anim>
                                    <p:anim calcmode="lin" valueType="num">
                                      <p:cBhvr>
                                        <p:cTn id="40" dur="800" decel="100000" fill="hold"/>
                                        <p:tgtEl>
                                          <p:spTgt spid="115715">
                                            <p:txEl>
                                              <p:pRg st="3" end="3"/>
                                            </p:txEl>
                                          </p:spTgt>
                                        </p:tgtEl>
                                        <p:attrNameLst>
                                          <p:attrName>ppt_y</p:attrName>
                                        </p:attrNameLst>
                                      </p:cBhvr>
                                      <p:tavLst>
                                        <p:tav tm="0">
                                          <p:val>
                                            <p:strVal val="#ppt_y-0.4"/>
                                          </p:val>
                                        </p:tav>
                                        <p:tav tm="100000">
                                          <p:val>
                                            <p:strVal val="#ppt_y+0.1"/>
                                          </p:val>
                                        </p:tav>
                                      </p:tavLst>
                                    </p:anim>
                                    <p:anim calcmode="lin" valueType="num">
                                      <p:cBhvr>
                                        <p:cTn id="41" dur="200" accel="100000" fill="hold">
                                          <p:stCondLst>
                                            <p:cond delay="800"/>
                                          </p:stCondLst>
                                        </p:cTn>
                                        <p:tgtEl>
                                          <p:spTgt spid="115715">
                                            <p:txEl>
                                              <p:pRg st="3" end="3"/>
                                            </p:txEl>
                                          </p:spTgt>
                                        </p:tgtEl>
                                        <p:attrNameLst>
                                          <p:attrName>ppt_x</p:attrName>
                                        </p:attrNameLst>
                                      </p:cBhvr>
                                      <p:tavLst>
                                        <p:tav tm="0">
                                          <p:val>
                                            <p:strVal val="#ppt_x-0.05"/>
                                          </p:val>
                                        </p:tav>
                                        <p:tav tm="100000">
                                          <p:val>
                                            <p:strVal val="#ppt_x"/>
                                          </p:val>
                                        </p:tav>
                                      </p:tavLst>
                                    </p:anim>
                                    <p:anim calcmode="lin" valueType="num">
                                      <p:cBhvr>
                                        <p:cTn id="42" dur="200" accel="100000" fill="hold">
                                          <p:stCondLst>
                                            <p:cond delay="800"/>
                                          </p:stCondLst>
                                        </p:cTn>
                                        <p:tgtEl>
                                          <p:spTgt spid="115715">
                                            <p:txEl>
                                              <p:pRg st="3" end="3"/>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0"/>
          <p:cNvSpPr>
            <a:spLocks noGrp="1" noChangeArrowheads="1"/>
          </p:cNvSpPr>
          <p:nvPr>
            <p:ph type="sldNum" sz="quarter" idx="12"/>
          </p:nvPr>
        </p:nvSpPr>
        <p:spPr/>
        <p:txBody>
          <a:bodyPr/>
          <a:lstStyle/>
          <a:p>
            <a:pPr>
              <a:defRPr/>
            </a:pPr>
            <a:fld id="{87B3026C-BE18-446E-8C44-70786DFC2F66}" type="slidenum">
              <a:rPr lang="it-IT" sz="1400"/>
              <a:pPr>
                <a:defRPr/>
              </a:pPr>
              <a:t>8</a:t>
            </a:fld>
            <a:endParaRPr lang="it-IT" sz="1400"/>
          </a:p>
        </p:txBody>
      </p:sp>
      <p:sp>
        <p:nvSpPr>
          <p:cNvPr id="117762" name="Rectangle 2"/>
          <p:cNvSpPr>
            <a:spLocks noGrp="1" noChangeArrowheads="1"/>
          </p:cNvSpPr>
          <p:nvPr>
            <p:ph type="ctrTitle" idx="4294967295"/>
          </p:nvPr>
        </p:nvSpPr>
        <p:spPr bwMode="auto">
          <a:xfrm>
            <a:off x="1042988" y="333375"/>
            <a:ext cx="7086600" cy="1150938"/>
          </a:xfrm>
          <a:prstGeom prst="rect">
            <a:avLst/>
          </a:prstGeom>
          <a:ln>
            <a:miter lim="800000"/>
            <a:headEnd/>
            <a:tailEnd/>
          </a:ln>
        </p:spPr>
        <p:txBody>
          <a:bodyPr anchor="b"/>
          <a:lstStyle/>
          <a:p>
            <a:pPr algn="r" eaLnBrk="1" hangingPunct="1">
              <a:defRPr/>
            </a:pPr>
            <a:r>
              <a:rPr lang="it-IT" sz="2400" smtClean="0"/>
              <a:t>ROTARY CLUB DISTRETTO 2040</a:t>
            </a:r>
            <a:br>
              <a:rPr lang="it-IT" sz="2400" smtClean="0"/>
            </a:br>
            <a:r>
              <a:rPr lang="it-IT" sz="2400" smtClean="0"/>
              <a:t>                                     GRUPPO 4</a:t>
            </a:r>
          </a:p>
        </p:txBody>
      </p:sp>
      <p:sp>
        <p:nvSpPr>
          <p:cNvPr id="117763" name="Text Box 3"/>
          <p:cNvSpPr txBox="1">
            <a:spLocks noChangeArrowheads="1"/>
          </p:cNvSpPr>
          <p:nvPr/>
        </p:nvSpPr>
        <p:spPr bwMode="auto">
          <a:xfrm>
            <a:off x="1116013" y="1989138"/>
            <a:ext cx="7056437" cy="3970318"/>
          </a:xfrm>
          <a:prstGeom prst="rect">
            <a:avLst/>
          </a:prstGeom>
          <a:noFill/>
          <a:ln w="9525">
            <a:noFill/>
            <a:miter lim="800000"/>
            <a:headEnd/>
            <a:tailEnd/>
          </a:ln>
        </p:spPr>
        <p:txBody>
          <a:bodyPr>
            <a:spAutoFit/>
          </a:bodyPr>
          <a:lstStyle/>
          <a:p>
            <a:pPr marL="371475" indent="-371475">
              <a:spcBef>
                <a:spcPct val="50000"/>
              </a:spcBef>
            </a:pPr>
            <a:r>
              <a:rPr lang="it-IT" sz="1200" b="1" dirty="0"/>
              <a:t>        </a:t>
            </a:r>
            <a:endParaRPr lang="it-IT" sz="1200" b="1" dirty="0" smtClean="0"/>
          </a:p>
          <a:p>
            <a:pPr marL="371475" indent="-371475">
              <a:spcBef>
                <a:spcPct val="50000"/>
              </a:spcBef>
            </a:pPr>
            <a:r>
              <a:rPr lang="it-IT" sz="1200" b="1" dirty="0"/>
              <a:t> </a:t>
            </a:r>
            <a:r>
              <a:rPr lang="it-IT" sz="1200" b="1" dirty="0" smtClean="0"/>
              <a:t>       </a:t>
            </a:r>
            <a:r>
              <a:rPr lang="it-IT" sz="2400" b="1" dirty="0" smtClean="0"/>
              <a:t>Il riconoscimento precoce della dislessia evitata </a:t>
            </a:r>
            <a:r>
              <a:rPr lang="it-IT" sz="2400" b="1" dirty="0"/>
              <a:t>gli errori più comuni tra i quali:</a:t>
            </a:r>
          </a:p>
          <a:p>
            <a:pPr marL="828675" lvl="1" indent="-371475">
              <a:spcBef>
                <a:spcPct val="50000"/>
              </a:spcBef>
              <a:buFontTx/>
              <a:buBlip>
                <a:blip r:embed="rId4"/>
              </a:buBlip>
            </a:pPr>
            <a:r>
              <a:rPr lang="it-IT" sz="2400" b="1" dirty="0"/>
              <a:t>La colpevolizzazione del bambino</a:t>
            </a:r>
          </a:p>
          <a:p>
            <a:pPr marL="828675" lvl="1" indent="-371475">
              <a:spcBef>
                <a:spcPct val="50000"/>
              </a:spcBef>
              <a:buFontTx/>
              <a:buBlip>
                <a:blip r:embed="rId4"/>
              </a:buBlip>
            </a:pPr>
            <a:r>
              <a:rPr lang="it-IT" sz="2400" b="1" dirty="0"/>
              <a:t>L’attribuzione a problemi psicologici</a:t>
            </a:r>
          </a:p>
          <a:p>
            <a:pPr marL="828675" lvl="1" indent="-371475">
              <a:spcBef>
                <a:spcPct val="50000"/>
              </a:spcBef>
            </a:pPr>
            <a:r>
              <a:rPr lang="it-IT" sz="2400" b="1" dirty="0"/>
              <a:t>Questi errori provocano:</a:t>
            </a:r>
          </a:p>
          <a:p>
            <a:pPr marL="828675" lvl="1" indent="-371475">
              <a:spcBef>
                <a:spcPct val="50000"/>
              </a:spcBef>
              <a:buFontTx/>
              <a:buBlip>
                <a:blip r:embed="rId4"/>
              </a:buBlip>
            </a:pPr>
            <a:r>
              <a:rPr lang="it-IT" sz="2400" b="1" dirty="0"/>
              <a:t>Sofferenze</a:t>
            </a:r>
          </a:p>
          <a:p>
            <a:pPr marL="828675" lvl="1" indent="-371475">
              <a:spcBef>
                <a:spcPct val="50000"/>
              </a:spcBef>
              <a:buFontTx/>
              <a:buBlip>
                <a:blip r:embed="rId4"/>
              </a:buBlip>
            </a:pPr>
            <a:r>
              <a:rPr lang="it-IT" sz="2400" b="1" dirty="0" smtClean="0"/>
              <a:t>Frustrazioni</a:t>
            </a:r>
            <a:endParaRPr lang="it-IT" sz="2400" b="1" dirty="0"/>
          </a:p>
        </p:txBody>
      </p:sp>
      <p:pic>
        <p:nvPicPr>
          <p:cNvPr id="7" name="Picture 5" descr="K:\ROTARY 2008-09 PR\Loghi\logorotary09-10-small.jpg"/>
          <p:cNvPicPr>
            <a:picLocks noChangeAspect="1" noChangeArrowheads="1"/>
          </p:cNvPicPr>
          <p:nvPr/>
        </p:nvPicPr>
        <p:blipFill>
          <a:blip r:embed="rId5" cstate="print"/>
          <a:srcRect/>
          <a:stretch>
            <a:fillRect/>
          </a:stretch>
        </p:blipFill>
        <p:spPr bwMode="auto">
          <a:xfrm>
            <a:off x="250825" y="188913"/>
            <a:ext cx="2366963" cy="1420812"/>
          </a:xfrm>
          <a:prstGeom prst="rect">
            <a:avLst/>
          </a:prstGeom>
          <a:noFill/>
          <a:ln w="9525">
            <a:noFill/>
            <a:miter lim="800000"/>
            <a:headEnd/>
            <a:tailEnd/>
          </a:ln>
        </p:spPr>
      </p:pic>
    </p:spTree>
    <p:custDataLst>
      <p:tags r:id="rId1"/>
    </p:custDataLst>
  </p:cSld>
  <p:clrMapOvr>
    <a:masterClrMapping/>
  </p:clrMapOvr>
  <p:transition advTm="18469"/>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nodeType="clickEffect">
                                  <p:stCondLst>
                                    <p:cond delay="0"/>
                                  </p:stCondLst>
                                  <p:childTnLst>
                                    <p:set>
                                      <p:cBhvr>
                                        <p:cTn id="6" dur="1" fill="hold">
                                          <p:stCondLst>
                                            <p:cond delay="0"/>
                                          </p:stCondLst>
                                        </p:cTn>
                                        <p:tgtEl>
                                          <p:spTgt spid="117763">
                                            <p:txEl>
                                              <p:pRg st="1" end="1"/>
                                            </p:txEl>
                                          </p:spTgt>
                                        </p:tgtEl>
                                        <p:attrNameLst>
                                          <p:attrName>style.visibility</p:attrName>
                                        </p:attrNameLst>
                                      </p:cBhvr>
                                      <p:to>
                                        <p:strVal val="visible"/>
                                      </p:to>
                                    </p:set>
                                    <p:animEffect transition="in" filter="fade">
                                      <p:cBhvr>
                                        <p:cTn id="7" dur="800" decel="100000"/>
                                        <p:tgtEl>
                                          <p:spTgt spid="117763">
                                            <p:txEl>
                                              <p:pRg st="1" end="1"/>
                                            </p:txEl>
                                          </p:spTgt>
                                        </p:tgtEl>
                                      </p:cBhvr>
                                    </p:animEffect>
                                    <p:anim calcmode="lin" valueType="num">
                                      <p:cBhvr>
                                        <p:cTn id="8" dur="800" decel="100000" fill="hold"/>
                                        <p:tgtEl>
                                          <p:spTgt spid="117763">
                                            <p:txEl>
                                              <p:pRg st="1" end="1"/>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117763">
                                            <p:txEl>
                                              <p:pRg st="1" end="1"/>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117763">
                                            <p:txEl>
                                              <p:pRg st="1" end="1"/>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17763">
                                            <p:txEl>
                                              <p:pRg st="1" end="1"/>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17763">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nodeType="clickEffect">
                                  <p:stCondLst>
                                    <p:cond delay="0"/>
                                  </p:stCondLst>
                                  <p:childTnLst>
                                    <p:set>
                                      <p:cBhvr>
                                        <p:cTn id="16" dur="1" fill="hold">
                                          <p:stCondLst>
                                            <p:cond delay="0"/>
                                          </p:stCondLst>
                                        </p:cTn>
                                        <p:tgtEl>
                                          <p:spTgt spid="117763">
                                            <p:txEl>
                                              <p:pRg st="2" end="2"/>
                                            </p:txEl>
                                          </p:spTgt>
                                        </p:tgtEl>
                                        <p:attrNameLst>
                                          <p:attrName>style.visibility</p:attrName>
                                        </p:attrNameLst>
                                      </p:cBhvr>
                                      <p:to>
                                        <p:strVal val="visible"/>
                                      </p:to>
                                    </p:set>
                                    <p:animEffect transition="in" filter="fade">
                                      <p:cBhvr>
                                        <p:cTn id="17" dur="800" decel="100000"/>
                                        <p:tgtEl>
                                          <p:spTgt spid="117763">
                                            <p:txEl>
                                              <p:pRg st="2" end="2"/>
                                            </p:txEl>
                                          </p:spTgt>
                                        </p:tgtEl>
                                      </p:cBhvr>
                                    </p:animEffect>
                                    <p:anim calcmode="lin" valueType="num">
                                      <p:cBhvr>
                                        <p:cTn id="18" dur="800" decel="100000" fill="hold"/>
                                        <p:tgtEl>
                                          <p:spTgt spid="117763">
                                            <p:txEl>
                                              <p:pRg st="2" end="2"/>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117763">
                                            <p:txEl>
                                              <p:pRg st="2" end="2"/>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117763">
                                            <p:txEl>
                                              <p:pRg st="2" end="2"/>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117763">
                                            <p:txEl>
                                              <p:pRg st="2" end="2"/>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117763">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nodeType="clickEffect">
                                  <p:stCondLst>
                                    <p:cond delay="0"/>
                                  </p:stCondLst>
                                  <p:childTnLst>
                                    <p:set>
                                      <p:cBhvr>
                                        <p:cTn id="26" dur="1" fill="hold">
                                          <p:stCondLst>
                                            <p:cond delay="0"/>
                                          </p:stCondLst>
                                        </p:cTn>
                                        <p:tgtEl>
                                          <p:spTgt spid="117763">
                                            <p:txEl>
                                              <p:pRg st="3" end="3"/>
                                            </p:txEl>
                                          </p:spTgt>
                                        </p:tgtEl>
                                        <p:attrNameLst>
                                          <p:attrName>style.visibility</p:attrName>
                                        </p:attrNameLst>
                                      </p:cBhvr>
                                      <p:to>
                                        <p:strVal val="visible"/>
                                      </p:to>
                                    </p:set>
                                    <p:animEffect transition="in" filter="fade">
                                      <p:cBhvr>
                                        <p:cTn id="27" dur="800" decel="100000"/>
                                        <p:tgtEl>
                                          <p:spTgt spid="117763">
                                            <p:txEl>
                                              <p:pRg st="3" end="3"/>
                                            </p:txEl>
                                          </p:spTgt>
                                        </p:tgtEl>
                                      </p:cBhvr>
                                    </p:animEffect>
                                    <p:anim calcmode="lin" valueType="num">
                                      <p:cBhvr>
                                        <p:cTn id="28" dur="800" decel="100000" fill="hold"/>
                                        <p:tgtEl>
                                          <p:spTgt spid="117763">
                                            <p:txEl>
                                              <p:pRg st="3" end="3"/>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117763">
                                            <p:txEl>
                                              <p:pRg st="3" end="3"/>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117763">
                                            <p:txEl>
                                              <p:pRg st="3" end="3"/>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117763">
                                            <p:txEl>
                                              <p:pRg st="3" end="3"/>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117763">
                                            <p:txEl>
                                              <p:pRg st="3" end="3"/>
                                            </p:txEl>
                                          </p:spTgt>
                                        </p:tgtEl>
                                        <p:attrNameLst>
                                          <p:attrName>ppt_y</p:attrName>
                                        </p:attrNameLst>
                                      </p:cBhvr>
                                      <p:tavLst>
                                        <p:tav tm="0">
                                          <p:val>
                                            <p:strVal val="#ppt_y+0.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0" presetClass="entr" presetSubtype="0" fill="hold" nodeType="clickEffect">
                                  <p:stCondLst>
                                    <p:cond delay="0"/>
                                  </p:stCondLst>
                                  <p:childTnLst>
                                    <p:set>
                                      <p:cBhvr>
                                        <p:cTn id="36" dur="1" fill="hold">
                                          <p:stCondLst>
                                            <p:cond delay="0"/>
                                          </p:stCondLst>
                                        </p:cTn>
                                        <p:tgtEl>
                                          <p:spTgt spid="117763">
                                            <p:txEl>
                                              <p:pRg st="4" end="4"/>
                                            </p:txEl>
                                          </p:spTgt>
                                        </p:tgtEl>
                                        <p:attrNameLst>
                                          <p:attrName>style.visibility</p:attrName>
                                        </p:attrNameLst>
                                      </p:cBhvr>
                                      <p:to>
                                        <p:strVal val="visible"/>
                                      </p:to>
                                    </p:set>
                                    <p:animEffect transition="in" filter="fade">
                                      <p:cBhvr>
                                        <p:cTn id="37" dur="800" decel="100000"/>
                                        <p:tgtEl>
                                          <p:spTgt spid="117763">
                                            <p:txEl>
                                              <p:pRg st="4" end="4"/>
                                            </p:txEl>
                                          </p:spTgt>
                                        </p:tgtEl>
                                      </p:cBhvr>
                                    </p:animEffect>
                                    <p:anim calcmode="lin" valueType="num">
                                      <p:cBhvr>
                                        <p:cTn id="38" dur="800" decel="100000" fill="hold"/>
                                        <p:tgtEl>
                                          <p:spTgt spid="117763">
                                            <p:txEl>
                                              <p:pRg st="4" end="4"/>
                                            </p:txEl>
                                          </p:spTgt>
                                        </p:tgtEl>
                                        <p:attrNameLst>
                                          <p:attrName>style.rotation</p:attrName>
                                        </p:attrNameLst>
                                      </p:cBhvr>
                                      <p:tavLst>
                                        <p:tav tm="0">
                                          <p:val>
                                            <p:fltVal val="-90"/>
                                          </p:val>
                                        </p:tav>
                                        <p:tav tm="100000">
                                          <p:val>
                                            <p:fltVal val="0"/>
                                          </p:val>
                                        </p:tav>
                                      </p:tavLst>
                                    </p:anim>
                                    <p:anim calcmode="lin" valueType="num">
                                      <p:cBhvr>
                                        <p:cTn id="39" dur="800" decel="100000" fill="hold"/>
                                        <p:tgtEl>
                                          <p:spTgt spid="117763">
                                            <p:txEl>
                                              <p:pRg st="4" end="4"/>
                                            </p:txEl>
                                          </p:spTgt>
                                        </p:tgtEl>
                                        <p:attrNameLst>
                                          <p:attrName>ppt_x</p:attrName>
                                        </p:attrNameLst>
                                      </p:cBhvr>
                                      <p:tavLst>
                                        <p:tav tm="0">
                                          <p:val>
                                            <p:strVal val="#ppt_x+0.4"/>
                                          </p:val>
                                        </p:tav>
                                        <p:tav tm="100000">
                                          <p:val>
                                            <p:strVal val="#ppt_x-0.05"/>
                                          </p:val>
                                        </p:tav>
                                      </p:tavLst>
                                    </p:anim>
                                    <p:anim calcmode="lin" valueType="num">
                                      <p:cBhvr>
                                        <p:cTn id="40" dur="800" decel="100000" fill="hold"/>
                                        <p:tgtEl>
                                          <p:spTgt spid="117763">
                                            <p:txEl>
                                              <p:pRg st="4" end="4"/>
                                            </p:txEl>
                                          </p:spTgt>
                                        </p:tgtEl>
                                        <p:attrNameLst>
                                          <p:attrName>ppt_y</p:attrName>
                                        </p:attrNameLst>
                                      </p:cBhvr>
                                      <p:tavLst>
                                        <p:tav tm="0">
                                          <p:val>
                                            <p:strVal val="#ppt_y-0.4"/>
                                          </p:val>
                                        </p:tav>
                                        <p:tav tm="100000">
                                          <p:val>
                                            <p:strVal val="#ppt_y+0.1"/>
                                          </p:val>
                                        </p:tav>
                                      </p:tavLst>
                                    </p:anim>
                                    <p:anim calcmode="lin" valueType="num">
                                      <p:cBhvr>
                                        <p:cTn id="41" dur="200" accel="100000" fill="hold">
                                          <p:stCondLst>
                                            <p:cond delay="800"/>
                                          </p:stCondLst>
                                        </p:cTn>
                                        <p:tgtEl>
                                          <p:spTgt spid="117763">
                                            <p:txEl>
                                              <p:pRg st="4" end="4"/>
                                            </p:txEl>
                                          </p:spTgt>
                                        </p:tgtEl>
                                        <p:attrNameLst>
                                          <p:attrName>ppt_x</p:attrName>
                                        </p:attrNameLst>
                                      </p:cBhvr>
                                      <p:tavLst>
                                        <p:tav tm="0">
                                          <p:val>
                                            <p:strVal val="#ppt_x-0.05"/>
                                          </p:val>
                                        </p:tav>
                                        <p:tav tm="100000">
                                          <p:val>
                                            <p:strVal val="#ppt_x"/>
                                          </p:val>
                                        </p:tav>
                                      </p:tavLst>
                                    </p:anim>
                                    <p:anim calcmode="lin" valueType="num">
                                      <p:cBhvr>
                                        <p:cTn id="42" dur="200" accel="100000" fill="hold">
                                          <p:stCondLst>
                                            <p:cond delay="800"/>
                                          </p:stCondLst>
                                        </p:cTn>
                                        <p:tgtEl>
                                          <p:spTgt spid="117763">
                                            <p:txEl>
                                              <p:pRg st="4" end="4"/>
                                            </p:txEl>
                                          </p:spTgt>
                                        </p:tgtEl>
                                        <p:attrNameLst>
                                          <p:attrName>ppt_y</p:attrName>
                                        </p:attrNameLst>
                                      </p:cBhvr>
                                      <p:tavLst>
                                        <p:tav tm="0">
                                          <p:val>
                                            <p:strVal val="#ppt_y+0.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0" presetClass="entr" presetSubtype="0" fill="hold" nodeType="clickEffect">
                                  <p:stCondLst>
                                    <p:cond delay="0"/>
                                  </p:stCondLst>
                                  <p:childTnLst>
                                    <p:set>
                                      <p:cBhvr>
                                        <p:cTn id="46" dur="1" fill="hold">
                                          <p:stCondLst>
                                            <p:cond delay="0"/>
                                          </p:stCondLst>
                                        </p:cTn>
                                        <p:tgtEl>
                                          <p:spTgt spid="117763">
                                            <p:txEl>
                                              <p:pRg st="5" end="5"/>
                                            </p:txEl>
                                          </p:spTgt>
                                        </p:tgtEl>
                                        <p:attrNameLst>
                                          <p:attrName>style.visibility</p:attrName>
                                        </p:attrNameLst>
                                      </p:cBhvr>
                                      <p:to>
                                        <p:strVal val="visible"/>
                                      </p:to>
                                    </p:set>
                                    <p:animEffect transition="in" filter="fade">
                                      <p:cBhvr>
                                        <p:cTn id="47" dur="800" decel="100000"/>
                                        <p:tgtEl>
                                          <p:spTgt spid="117763">
                                            <p:txEl>
                                              <p:pRg st="5" end="5"/>
                                            </p:txEl>
                                          </p:spTgt>
                                        </p:tgtEl>
                                      </p:cBhvr>
                                    </p:animEffect>
                                    <p:anim calcmode="lin" valueType="num">
                                      <p:cBhvr>
                                        <p:cTn id="48" dur="800" decel="100000" fill="hold"/>
                                        <p:tgtEl>
                                          <p:spTgt spid="117763">
                                            <p:txEl>
                                              <p:pRg st="5" end="5"/>
                                            </p:txEl>
                                          </p:spTgt>
                                        </p:tgtEl>
                                        <p:attrNameLst>
                                          <p:attrName>style.rotation</p:attrName>
                                        </p:attrNameLst>
                                      </p:cBhvr>
                                      <p:tavLst>
                                        <p:tav tm="0">
                                          <p:val>
                                            <p:fltVal val="-90"/>
                                          </p:val>
                                        </p:tav>
                                        <p:tav tm="100000">
                                          <p:val>
                                            <p:fltVal val="0"/>
                                          </p:val>
                                        </p:tav>
                                      </p:tavLst>
                                    </p:anim>
                                    <p:anim calcmode="lin" valueType="num">
                                      <p:cBhvr>
                                        <p:cTn id="49" dur="800" decel="100000" fill="hold"/>
                                        <p:tgtEl>
                                          <p:spTgt spid="117763">
                                            <p:txEl>
                                              <p:pRg st="5" end="5"/>
                                            </p:txEl>
                                          </p:spTgt>
                                        </p:tgtEl>
                                        <p:attrNameLst>
                                          <p:attrName>ppt_x</p:attrName>
                                        </p:attrNameLst>
                                      </p:cBhvr>
                                      <p:tavLst>
                                        <p:tav tm="0">
                                          <p:val>
                                            <p:strVal val="#ppt_x+0.4"/>
                                          </p:val>
                                        </p:tav>
                                        <p:tav tm="100000">
                                          <p:val>
                                            <p:strVal val="#ppt_x-0.05"/>
                                          </p:val>
                                        </p:tav>
                                      </p:tavLst>
                                    </p:anim>
                                    <p:anim calcmode="lin" valueType="num">
                                      <p:cBhvr>
                                        <p:cTn id="50" dur="800" decel="100000" fill="hold"/>
                                        <p:tgtEl>
                                          <p:spTgt spid="117763">
                                            <p:txEl>
                                              <p:pRg st="5" end="5"/>
                                            </p:txEl>
                                          </p:spTgt>
                                        </p:tgtEl>
                                        <p:attrNameLst>
                                          <p:attrName>ppt_y</p:attrName>
                                        </p:attrNameLst>
                                      </p:cBhvr>
                                      <p:tavLst>
                                        <p:tav tm="0">
                                          <p:val>
                                            <p:strVal val="#ppt_y-0.4"/>
                                          </p:val>
                                        </p:tav>
                                        <p:tav tm="100000">
                                          <p:val>
                                            <p:strVal val="#ppt_y+0.1"/>
                                          </p:val>
                                        </p:tav>
                                      </p:tavLst>
                                    </p:anim>
                                    <p:anim calcmode="lin" valueType="num">
                                      <p:cBhvr>
                                        <p:cTn id="51" dur="200" accel="100000" fill="hold">
                                          <p:stCondLst>
                                            <p:cond delay="800"/>
                                          </p:stCondLst>
                                        </p:cTn>
                                        <p:tgtEl>
                                          <p:spTgt spid="117763">
                                            <p:txEl>
                                              <p:pRg st="5" end="5"/>
                                            </p:txEl>
                                          </p:spTgt>
                                        </p:tgtEl>
                                        <p:attrNameLst>
                                          <p:attrName>ppt_x</p:attrName>
                                        </p:attrNameLst>
                                      </p:cBhvr>
                                      <p:tavLst>
                                        <p:tav tm="0">
                                          <p:val>
                                            <p:strVal val="#ppt_x-0.05"/>
                                          </p:val>
                                        </p:tav>
                                        <p:tav tm="100000">
                                          <p:val>
                                            <p:strVal val="#ppt_x"/>
                                          </p:val>
                                        </p:tav>
                                      </p:tavLst>
                                    </p:anim>
                                    <p:anim calcmode="lin" valueType="num">
                                      <p:cBhvr>
                                        <p:cTn id="52" dur="200" accel="100000" fill="hold">
                                          <p:stCondLst>
                                            <p:cond delay="800"/>
                                          </p:stCondLst>
                                        </p:cTn>
                                        <p:tgtEl>
                                          <p:spTgt spid="117763">
                                            <p:txEl>
                                              <p:pRg st="5" end="5"/>
                                            </p:txEl>
                                          </p:spTgt>
                                        </p:tgtEl>
                                        <p:attrNameLst>
                                          <p:attrName>ppt_y</p:attrName>
                                        </p:attrNameLst>
                                      </p:cBhvr>
                                      <p:tavLst>
                                        <p:tav tm="0">
                                          <p:val>
                                            <p:strVal val="#ppt_y+0.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30" presetClass="entr" presetSubtype="0" fill="hold" nodeType="clickEffect">
                                  <p:stCondLst>
                                    <p:cond delay="0"/>
                                  </p:stCondLst>
                                  <p:childTnLst>
                                    <p:set>
                                      <p:cBhvr>
                                        <p:cTn id="56" dur="1" fill="hold">
                                          <p:stCondLst>
                                            <p:cond delay="0"/>
                                          </p:stCondLst>
                                        </p:cTn>
                                        <p:tgtEl>
                                          <p:spTgt spid="117763">
                                            <p:txEl>
                                              <p:pRg st="6" end="6"/>
                                            </p:txEl>
                                          </p:spTgt>
                                        </p:tgtEl>
                                        <p:attrNameLst>
                                          <p:attrName>style.visibility</p:attrName>
                                        </p:attrNameLst>
                                      </p:cBhvr>
                                      <p:to>
                                        <p:strVal val="visible"/>
                                      </p:to>
                                    </p:set>
                                    <p:animEffect transition="in" filter="fade">
                                      <p:cBhvr>
                                        <p:cTn id="57" dur="800" decel="100000"/>
                                        <p:tgtEl>
                                          <p:spTgt spid="117763">
                                            <p:txEl>
                                              <p:pRg st="6" end="6"/>
                                            </p:txEl>
                                          </p:spTgt>
                                        </p:tgtEl>
                                      </p:cBhvr>
                                    </p:animEffect>
                                    <p:anim calcmode="lin" valueType="num">
                                      <p:cBhvr>
                                        <p:cTn id="58" dur="800" decel="100000" fill="hold"/>
                                        <p:tgtEl>
                                          <p:spTgt spid="117763">
                                            <p:txEl>
                                              <p:pRg st="6" end="6"/>
                                            </p:txEl>
                                          </p:spTgt>
                                        </p:tgtEl>
                                        <p:attrNameLst>
                                          <p:attrName>style.rotation</p:attrName>
                                        </p:attrNameLst>
                                      </p:cBhvr>
                                      <p:tavLst>
                                        <p:tav tm="0">
                                          <p:val>
                                            <p:fltVal val="-90"/>
                                          </p:val>
                                        </p:tav>
                                        <p:tav tm="100000">
                                          <p:val>
                                            <p:fltVal val="0"/>
                                          </p:val>
                                        </p:tav>
                                      </p:tavLst>
                                    </p:anim>
                                    <p:anim calcmode="lin" valueType="num">
                                      <p:cBhvr>
                                        <p:cTn id="59" dur="800" decel="100000" fill="hold"/>
                                        <p:tgtEl>
                                          <p:spTgt spid="117763">
                                            <p:txEl>
                                              <p:pRg st="6" end="6"/>
                                            </p:txEl>
                                          </p:spTgt>
                                        </p:tgtEl>
                                        <p:attrNameLst>
                                          <p:attrName>ppt_x</p:attrName>
                                        </p:attrNameLst>
                                      </p:cBhvr>
                                      <p:tavLst>
                                        <p:tav tm="0">
                                          <p:val>
                                            <p:strVal val="#ppt_x+0.4"/>
                                          </p:val>
                                        </p:tav>
                                        <p:tav tm="100000">
                                          <p:val>
                                            <p:strVal val="#ppt_x-0.05"/>
                                          </p:val>
                                        </p:tav>
                                      </p:tavLst>
                                    </p:anim>
                                    <p:anim calcmode="lin" valueType="num">
                                      <p:cBhvr>
                                        <p:cTn id="60" dur="800" decel="100000" fill="hold"/>
                                        <p:tgtEl>
                                          <p:spTgt spid="117763">
                                            <p:txEl>
                                              <p:pRg st="6" end="6"/>
                                            </p:txEl>
                                          </p:spTgt>
                                        </p:tgtEl>
                                        <p:attrNameLst>
                                          <p:attrName>ppt_y</p:attrName>
                                        </p:attrNameLst>
                                      </p:cBhvr>
                                      <p:tavLst>
                                        <p:tav tm="0">
                                          <p:val>
                                            <p:strVal val="#ppt_y-0.4"/>
                                          </p:val>
                                        </p:tav>
                                        <p:tav tm="100000">
                                          <p:val>
                                            <p:strVal val="#ppt_y+0.1"/>
                                          </p:val>
                                        </p:tav>
                                      </p:tavLst>
                                    </p:anim>
                                    <p:anim calcmode="lin" valueType="num">
                                      <p:cBhvr>
                                        <p:cTn id="61" dur="200" accel="100000" fill="hold">
                                          <p:stCondLst>
                                            <p:cond delay="800"/>
                                          </p:stCondLst>
                                        </p:cTn>
                                        <p:tgtEl>
                                          <p:spTgt spid="117763">
                                            <p:txEl>
                                              <p:pRg st="6" end="6"/>
                                            </p:txEl>
                                          </p:spTgt>
                                        </p:tgtEl>
                                        <p:attrNameLst>
                                          <p:attrName>ppt_x</p:attrName>
                                        </p:attrNameLst>
                                      </p:cBhvr>
                                      <p:tavLst>
                                        <p:tav tm="0">
                                          <p:val>
                                            <p:strVal val="#ppt_x-0.05"/>
                                          </p:val>
                                        </p:tav>
                                        <p:tav tm="100000">
                                          <p:val>
                                            <p:strVal val="#ppt_x"/>
                                          </p:val>
                                        </p:tav>
                                      </p:tavLst>
                                    </p:anim>
                                    <p:anim calcmode="lin" valueType="num">
                                      <p:cBhvr>
                                        <p:cTn id="62" dur="200" accel="100000" fill="hold">
                                          <p:stCondLst>
                                            <p:cond delay="800"/>
                                          </p:stCondLst>
                                        </p:cTn>
                                        <p:tgtEl>
                                          <p:spTgt spid="117763">
                                            <p:txEl>
                                              <p:pRg st="6" end="6"/>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0"/>
          <p:cNvSpPr>
            <a:spLocks noGrp="1" noChangeArrowheads="1"/>
          </p:cNvSpPr>
          <p:nvPr>
            <p:ph type="sldNum" sz="quarter" idx="12"/>
          </p:nvPr>
        </p:nvSpPr>
        <p:spPr/>
        <p:txBody>
          <a:bodyPr/>
          <a:lstStyle/>
          <a:p>
            <a:pPr>
              <a:defRPr/>
            </a:pPr>
            <a:fld id="{34A8E3DF-A2C6-4AEC-9ED2-59ED30E228C2}" type="slidenum">
              <a:rPr lang="it-IT" sz="1400"/>
              <a:pPr>
                <a:defRPr/>
              </a:pPr>
              <a:t>9</a:t>
            </a:fld>
            <a:endParaRPr lang="it-IT" sz="1400"/>
          </a:p>
        </p:txBody>
      </p:sp>
      <p:sp>
        <p:nvSpPr>
          <p:cNvPr id="58370" name="Rectangle 2"/>
          <p:cNvSpPr>
            <a:spLocks noGrp="1" noChangeArrowheads="1"/>
          </p:cNvSpPr>
          <p:nvPr>
            <p:ph type="ctrTitle" idx="4294967295"/>
          </p:nvPr>
        </p:nvSpPr>
        <p:spPr bwMode="auto">
          <a:xfrm>
            <a:off x="1042988" y="333375"/>
            <a:ext cx="7086600" cy="1150938"/>
          </a:xfrm>
          <a:prstGeom prst="rect">
            <a:avLst/>
          </a:prstGeom>
          <a:ln>
            <a:miter lim="800000"/>
            <a:headEnd/>
            <a:tailEnd/>
          </a:ln>
        </p:spPr>
        <p:txBody>
          <a:bodyPr anchor="b"/>
          <a:lstStyle/>
          <a:p>
            <a:pPr algn="r" eaLnBrk="1" hangingPunct="1">
              <a:defRPr/>
            </a:pPr>
            <a:r>
              <a:rPr lang="it-IT" sz="2400" smtClean="0"/>
              <a:t>ROTARY CLUB DISTRETTO 2040</a:t>
            </a:r>
            <a:br>
              <a:rPr lang="it-IT" sz="2400" smtClean="0"/>
            </a:br>
            <a:r>
              <a:rPr lang="it-IT" sz="2400" smtClean="0"/>
              <a:t>                                     GRUPPO 4</a:t>
            </a:r>
          </a:p>
        </p:txBody>
      </p:sp>
      <p:sp>
        <p:nvSpPr>
          <p:cNvPr id="15366" name="Rettangolo 7"/>
          <p:cNvSpPr>
            <a:spLocks noChangeArrowheads="1"/>
          </p:cNvSpPr>
          <p:nvPr/>
        </p:nvSpPr>
        <p:spPr bwMode="auto">
          <a:xfrm>
            <a:off x="1571604" y="2121654"/>
            <a:ext cx="6143625" cy="954107"/>
          </a:xfrm>
          <a:prstGeom prst="rect">
            <a:avLst/>
          </a:prstGeom>
          <a:noFill/>
          <a:ln w="9525">
            <a:noFill/>
            <a:miter lim="800000"/>
            <a:headEnd/>
            <a:tailEnd/>
          </a:ln>
        </p:spPr>
        <p:txBody>
          <a:bodyPr>
            <a:spAutoFit/>
          </a:bodyPr>
          <a:lstStyle/>
          <a:p>
            <a:pPr algn="ctr"/>
            <a:r>
              <a:rPr lang="it-IT" sz="3200" b="1" dirty="0">
                <a:solidFill>
                  <a:srgbClr val="FFFF00"/>
                </a:solidFill>
              </a:rPr>
              <a:t>L’alunno con DSA</a:t>
            </a:r>
          </a:p>
          <a:p>
            <a:r>
              <a:rPr lang="it-IT" sz="2400" b="1" dirty="0"/>
              <a:t>ha bisogno di</a:t>
            </a:r>
            <a:r>
              <a:rPr lang="it-IT" sz="2400" b="1" dirty="0" smtClean="0"/>
              <a:t>:</a:t>
            </a:r>
            <a:endParaRPr lang="it-IT" sz="2400" b="1" dirty="0"/>
          </a:p>
        </p:txBody>
      </p:sp>
      <p:sp>
        <p:nvSpPr>
          <p:cNvPr id="7" name="Rettangolo 7"/>
          <p:cNvSpPr>
            <a:spLocks noChangeArrowheads="1"/>
          </p:cNvSpPr>
          <p:nvPr/>
        </p:nvSpPr>
        <p:spPr bwMode="auto">
          <a:xfrm>
            <a:off x="1571604" y="5014753"/>
            <a:ext cx="6143625" cy="1200329"/>
          </a:xfrm>
          <a:prstGeom prst="rect">
            <a:avLst/>
          </a:prstGeom>
          <a:noFill/>
          <a:ln w="9525">
            <a:noFill/>
            <a:miter lim="800000"/>
            <a:headEnd/>
            <a:tailEnd/>
          </a:ln>
        </p:spPr>
        <p:txBody>
          <a:bodyPr>
            <a:spAutoFit/>
          </a:bodyPr>
          <a:lstStyle/>
          <a:p>
            <a:r>
              <a:rPr lang="it-IT" dirty="0" smtClean="0"/>
              <a:t>1</a:t>
            </a:r>
            <a:r>
              <a:rPr lang="it-IT" dirty="0"/>
              <a:t>. Rinforzare l’autostima</a:t>
            </a:r>
          </a:p>
          <a:p>
            <a:r>
              <a:rPr lang="it-IT" dirty="0"/>
              <a:t>2. Rinforzare la motivazione allo studio</a:t>
            </a:r>
          </a:p>
          <a:p>
            <a:r>
              <a:rPr lang="it-IT" dirty="0"/>
              <a:t>3. Avere una soddisfazione vera</a:t>
            </a:r>
          </a:p>
          <a:p>
            <a:r>
              <a:rPr lang="it-IT" dirty="0"/>
              <a:t>4. NON SENTIRSI PERSEGUITATO DALLA SCUOLA.</a:t>
            </a:r>
          </a:p>
        </p:txBody>
      </p:sp>
      <p:sp>
        <p:nvSpPr>
          <p:cNvPr id="8" name="Rettangolo 7"/>
          <p:cNvSpPr>
            <a:spLocks noChangeArrowheads="1"/>
          </p:cNvSpPr>
          <p:nvPr/>
        </p:nvSpPr>
        <p:spPr bwMode="auto">
          <a:xfrm>
            <a:off x="1643042" y="3000372"/>
            <a:ext cx="6143625" cy="1477328"/>
          </a:xfrm>
          <a:prstGeom prst="rect">
            <a:avLst/>
          </a:prstGeom>
          <a:noFill/>
          <a:ln w="9525">
            <a:noFill/>
            <a:miter lim="800000"/>
            <a:headEnd/>
            <a:tailEnd/>
          </a:ln>
        </p:spPr>
        <p:txBody>
          <a:bodyPr>
            <a:spAutoFit/>
          </a:bodyPr>
          <a:lstStyle/>
          <a:p>
            <a:r>
              <a:rPr lang="it-IT" dirty="0" smtClean="0"/>
              <a:t>1</a:t>
            </a:r>
            <a:r>
              <a:rPr lang="it-IT" dirty="0"/>
              <a:t>. Organizzarsi in modo più efficace</a:t>
            </a:r>
          </a:p>
          <a:p>
            <a:r>
              <a:rPr lang="it-IT" dirty="0"/>
              <a:t>2. Affrontare il lavoro scolastico con strategie adeguate</a:t>
            </a:r>
          </a:p>
          <a:p>
            <a:r>
              <a:rPr lang="it-IT" dirty="0"/>
              <a:t>3. Imparare ad usare strumenti specifici</a:t>
            </a:r>
          </a:p>
          <a:p>
            <a:r>
              <a:rPr lang="it-IT" dirty="0"/>
              <a:t>4. Usufruire di una didattica personalizzata</a:t>
            </a:r>
          </a:p>
          <a:p>
            <a:r>
              <a:rPr lang="it-IT" dirty="0"/>
              <a:t>5. Divenire </a:t>
            </a:r>
            <a:r>
              <a:rPr lang="it-IT" dirty="0" smtClean="0"/>
              <a:t>autonomo</a:t>
            </a:r>
            <a:endParaRPr lang="it-IT" dirty="0"/>
          </a:p>
        </p:txBody>
      </p:sp>
      <p:sp>
        <p:nvSpPr>
          <p:cNvPr id="9" name="Rettangolo 7"/>
          <p:cNvSpPr>
            <a:spLocks noChangeArrowheads="1"/>
          </p:cNvSpPr>
          <p:nvPr/>
        </p:nvSpPr>
        <p:spPr bwMode="auto">
          <a:xfrm>
            <a:off x="1643042" y="3929066"/>
            <a:ext cx="6143625" cy="1015663"/>
          </a:xfrm>
          <a:prstGeom prst="rect">
            <a:avLst/>
          </a:prstGeom>
          <a:noFill/>
          <a:ln w="9525">
            <a:noFill/>
            <a:miter lim="800000"/>
            <a:headEnd/>
            <a:tailEnd/>
          </a:ln>
        </p:spPr>
        <p:txBody>
          <a:bodyPr>
            <a:spAutoFit/>
          </a:bodyPr>
          <a:lstStyle/>
          <a:p>
            <a:pPr algn="ctr"/>
            <a:endParaRPr lang="it-IT" dirty="0"/>
          </a:p>
          <a:p>
            <a:endParaRPr lang="it-IT" b="1" dirty="0"/>
          </a:p>
          <a:p>
            <a:r>
              <a:rPr lang="it-IT" sz="2400" b="1" dirty="0"/>
              <a:t>per</a:t>
            </a:r>
            <a:r>
              <a:rPr lang="it-IT" sz="2400" b="1" dirty="0" smtClean="0"/>
              <a:t>:</a:t>
            </a:r>
            <a:endParaRPr lang="it-IT" sz="2400" b="1" dirty="0"/>
          </a:p>
        </p:txBody>
      </p:sp>
      <p:pic>
        <p:nvPicPr>
          <p:cNvPr id="10" name="Picture 5" descr="K:\ROTARY 2008-09 PR\Loghi\logorotary09-10-small.jpg"/>
          <p:cNvPicPr>
            <a:picLocks noChangeAspect="1" noChangeArrowheads="1"/>
          </p:cNvPicPr>
          <p:nvPr/>
        </p:nvPicPr>
        <p:blipFill>
          <a:blip r:embed="rId4" cstate="print"/>
          <a:srcRect/>
          <a:stretch>
            <a:fillRect/>
          </a:stretch>
        </p:blipFill>
        <p:spPr bwMode="auto">
          <a:xfrm>
            <a:off x="250825" y="188913"/>
            <a:ext cx="2366963" cy="1420812"/>
          </a:xfrm>
          <a:prstGeom prst="rect">
            <a:avLst/>
          </a:prstGeom>
          <a:noFill/>
          <a:ln w="9525">
            <a:noFill/>
            <a:miter lim="800000"/>
            <a:headEnd/>
            <a:tailEnd/>
          </a:ln>
        </p:spPr>
      </p:pic>
    </p:spTree>
    <p:custDataLst>
      <p:tags r:id="rId1"/>
    </p:custDataLst>
  </p:cSld>
  <p:clrMapOvr>
    <a:masterClrMapping/>
  </p:clrMapOvr>
  <p:transition advTm="22875"/>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15366"/>
                                        </p:tgtEl>
                                        <p:attrNameLst>
                                          <p:attrName>style.visibility</p:attrName>
                                        </p:attrNameLst>
                                      </p:cBhvr>
                                      <p:to>
                                        <p:strVal val="visible"/>
                                      </p:to>
                                    </p:set>
                                    <p:animEffect transition="in" filter="fade">
                                      <p:cBhvr>
                                        <p:cTn id="7" dur="2000"/>
                                        <p:tgtEl>
                                          <p:spTgt spid="1536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2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20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6" grpId="1"/>
      <p:bldP spid="7" grpId="0"/>
      <p:bldP spid="8" grpId="0"/>
      <p:bldP spid="9"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0.6|5"/>
</p:tagLst>
</file>

<file path=ppt/tags/tag10.xml><?xml version="1.0" encoding="utf-8"?>
<p:tagLst xmlns:a="http://schemas.openxmlformats.org/drawingml/2006/main" xmlns:r="http://schemas.openxmlformats.org/officeDocument/2006/relationships" xmlns:p="http://schemas.openxmlformats.org/presentationml/2006/main">
  <p:tag name="TIMING" val="|0.5|4.5"/>
</p:tagLst>
</file>

<file path=ppt/tags/tag11.xml><?xml version="1.0" encoding="utf-8"?>
<p:tagLst xmlns:a="http://schemas.openxmlformats.org/drawingml/2006/main" xmlns:r="http://schemas.openxmlformats.org/officeDocument/2006/relationships" xmlns:p="http://schemas.openxmlformats.org/presentationml/2006/main">
  <p:tag name="TIMING" val="|0.5|3.5|6.2"/>
</p:tagLst>
</file>

<file path=ppt/tags/tag12.xml><?xml version="1.0" encoding="utf-8"?>
<p:tagLst xmlns:a="http://schemas.openxmlformats.org/drawingml/2006/main" xmlns:r="http://schemas.openxmlformats.org/officeDocument/2006/relationships" xmlns:p="http://schemas.openxmlformats.org/presentationml/2006/main">
  <p:tag name="TIMING" val="|0.3|6.7"/>
</p:tagLst>
</file>

<file path=ppt/tags/tag13.xml><?xml version="1.0" encoding="utf-8"?>
<p:tagLst xmlns:a="http://schemas.openxmlformats.org/drawingml/2006/main" xmlns:r="http://schemas.openxmlformats.org/officeDocument/2006/relationships" xmlns:p="http://schemas.openxmlformats.org/presentationml/2006/main">
  <p:tag name="TIMING" val="|0.3|7.4"/>
</p:tagLst>
</file>

<file path=ppt/tags/tag14.xml><?xml version="1.0" encoding="utf-8"?>
<p:tagLst xmlns:a="http://schemas.openxmlformats.org/drawingml/2006/main" xmlns:r="http://schemas.openxmlformats.org/officeDocument/2006/relationships" xmlns:p="http://schemas.openxmlformats.org/presentationml/2006/main">
  <p:tag name="TIMING" val="|0.3"/>
</p:tagLst>
</file>

<file path=ppt/tags/tag15.xml><?xml version="1.0" encoding="utf-8"?>
<p:tagLst xmlns:a="http://schemas.openxmlformats.org/drawingml/2006/main" xmlns:r="http://schemas.openxmlformats.org/officeDocument/2006/relationships" xmlns:p="http://schemas.openxmlformats.org/presentationml/2006/main">
  <p:tag name="TIMING" val="|0.2"/>
</p:tagLst>
</file>

<file path=ppt/tags/tag16.xml><?xml version="1.0" encoding="utf-8"?>
<p:tagLst xmlns:a="http://schemas.openxmlformats.org/drawingml/2006/main" xmlns:r="http://schemas.openxmlformats.org/officeDocument/2006/relationships" xmlns:p="http://schemas.openxmlformats.org/presentationml/2006/main">
  <p:tag name="TIMING" val="|0.5|2.9|6.8"/>
</p:tagLst>
</file>

<file path=ppt/tags/tag17.xml><?xml version="1.0" encoding="utf-8"?>
<p:tagLst xmlns:a="http://schemas.openxmlformats.org/drawingml/2006/main" xmlns:r="http://schemas.openxmlformats.org/officeDocument/2006/relationships" xmlns:p="http://schemas.openxmlformats.org/presentationml/2006/main">
  <p:tag name="TIMING" val="|0.3|8.3|3.7"/>
</p:tagLst>
</file>

<file path=ppt/tags/tag18.xml><?xml version="1.0" encoding="utf-8"?>
<p:tagLst xmlns:a="http://schemas.openxmlformats.org/drawingml/2006/main" xmlns:r="http://schemas.openxmlformats.org/officeDocument/2006/relationships" xmlns:p="http://schemas.openxmlformats.org/presentationml/2006/main">
  <p:tag name="TIMING" val="|0.4|4.6|4"/>
</p:tagLst>
</file>

<file path=ppt/tags/tag19.xml><?xml version="1.0" encoding="utf-8"?>
<p:tagLst xmlns:a="http://schemas.openxmlformats.org/drawingml/2006/main" xmlns:r="http://schemas.openxmlformats.org/officeDocument/2006/relationships" xmlns:p="http://schemas.openxmlformats.org/presentationml/2006/main">
  <p:tag name="TIMING" val="|0.3|4.1"/>
</p:tagLst>
</file>

<file path=ppt/tags/tag2.xml><?xml version="1.0" encoding="utf-8"?>
<p:tagLst xmlns:a="http://schemas.openxmlformats.org/drawingml/2006/main" xmlns:r="http://schemas.openxmlformats.org/officeDocument/2006/relationships" xmlns:p="http://schemas.openxmlformats.org/presentationml/2006/main">
  <p:tag name="TIMING" val="|0.4|4.7"/>
</p:tagLst>
</file>

<file path=ppt/tags/tag20.xml><?xml version="1.0" encoding="utf-8"?>
<p:tagLst xmlns:a="http://schemas.openxmlformats.org/drawingml/2006/main" xmlns:r="http://schemas.openxmlformats.org/officeDocument/2006/relationships" xmlns:p="http://schemas.openxmlformats.org/presentationml/2006/main">
  <p:tag name="TIMING" val="|0.6"/>
</p:tagLst>
</file>

<file path=ppt/tags/tag21.xml><?xml version="1.0" encoding="utf-8"?>
<p:tagLst xmlns:a="http://schemas.openxmlformats.org/drawingml/2006/main" xmlns:r="http://schemas.openxmlformats.org/officeDocument/2006/relationships" xmlns:p="http://schemas.openxmlformats.org/presentationml/2006/main">
  <p:tag name="TIMING" val="|0.6"/>
</p:tagLst>
</file>

<file path=ppt/tags/tag22.xml><?xml version="1.0" encoding="utf-8"?>
<p:tagLst xmlns:a="http://schemas.openxmlformats.org/drawingml/2006/main" xmlns:r="http://schemas.openxmlformats.org/officeDocument/2006/relationships" xmlns:p="http://schemas.openxmlformats.org/presentationml/2006/main">
  <p:tag name="TIMING" val="|0.4"/>
</p:tagLst>
</file>

<file path=ppt/tags/tag3.xml><?xml version="1.0" encoding="utf-8"?>
<p:tagLst xmlns:a="http://schemas.openxmlformats.org/drawingml/2006/main" xmlns:r="http://schemas.openxmlformats.org/officeDocument/2006/relationships" xmlns:p="http://schemas.openxmlformats.org/presentationml/2006/main">
  <p:tag name="TIMING" val="|0.3|4.7"/>
</p:tagLst>
</file>

<file path=ppt/tags/tag4.xml><?xml version="1.0" encoding="utf-8"?>
<p:tagLst xmlns:a="http://schemas.openxmlformats.org/drawingml/2006/main" xmlns:r="http://schemas.openxmlformats.org/officeDocument/2006/relationships" xmlns:p="http://schemas.openxmlformats.org/presentationml/2006/main">
  <p:tag name="TIMING" val="|0.4|5.7|3.5|3.2"/>
</p:tagLst>
</file>

<file path=ppt/tags/tag5.xml><?xml version="1.0" encoding="utf-8"?>
<p:tagLst xmlns:a="http://schemas.openxmlformats.org/drawingml/2006/main" xmlns:r="http://schemas.openxmlformats.org/officeDocument/2006/relationships" xmlns:p="http://schemas.openxmlformats.org/presentationml/2006/main">
  <p:tag name="TIMING" val="|0.4|4|2.8|3|3.2|2.7"/>
</p:tagLst>
</file>

<file path=ppt/tags/tag6.xml><?xml version="1.0" encoding="utf-8"?>
<p:tagLst xmlns:a="http://schemas.openxmlformats.org/drawingml/2006/main" xmlns:r="http://schemas.openxmlformats.org/officeDocument/2006/relationships" xmlns:p="http://schemas.openxmlformats.org/presentationml/2006/main">
  <p:tag name="TIMING" val="|0.6|4.4|8|3.3"/>
</p:tagLst>
</file>

<file path=ppt/tags/tag7.xml><?xml version="1.0" encoding="utf-8"?>
<p:tagLst xmlns:a="http://schemas.openxmlformats.org/drawingml/2006/main" xmlns:r="http://schemas.openxmlformats.org/officeDocument/2006/relationships" xmlns:p="http://schemas.openxmlformats.org/presentationml/2006/main">
  <p:tag name="TIMING" val="|0.4|4.3|9.1|2.7"/>
</p:tagLst>
</file>

<file path=ppt/tags/tag8.xml><?xml version="1.0" encoding="utf-8"?>
<p:tagLst xmlns:a="http://schemas.openxmlformats.org/drawingml/2006/main" xmlns:r="http://schemas.openxmlformats.org/officeDocument/2006/relationships" xmlns:p="http://schemas.openxmlformats.org/presentationml/2006/main">
  <p:tag name="TIMING" val="|0.3|4|12.6|3.2"/>
</p:tagLst>
</file>

<file path=ppt/tags/tag9.xml><?xml version="1.0" encoding="utf-8"?>
<p:tagLst xmlns:a="http://schemas.openxmlformats.org/drawingml/2006/main" xmlns:r="http://schemas.openxmlformats.org/officeDocument/2006/relationships" xmlns:p="http://schemas.openxmlformats.org/presentationml/2006/main">
  <p:tag name="TIMING" val="|0.6"/>
</p:tagLst>
</file>

<file path=ppt/theme/theme1.xml><?xml version="1.0" encoding="utf-8"?>
<a:theme xmlns:a="http://schemas.openxmlformats.org/drawingml/2006/main" name="Riflesso">
  <a:themeElements>
    <a:clrScheme name="Riflesso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Riflesso">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Riflesso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Riflesso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Riflesso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Riflesso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Riflesso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Riflesso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Riflesso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Riflesso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Riflesso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Proposal</Template>
  <TotalTime>1321</TotalTime>
  <Words>1449</Words>
  <Application>Microsoft Office PowerPoint</Application>
  <PresentationFormat>Presentazione su schermo (4:3)</PresentationFormat>
  <Paragraphs>258</Paragraphs>
  <Slides>32</Slides>
  <Notes>31</Notes>
  <HiddenSlides>0</HiddenSlides>
  <MMClips>0</MMClips>
  <ScaleCrop>false</ScaleCrop>
  <HeadingPairs>
    <vt:vector size="4" baseType="variant">
      <vt:variant>
        <vt:lpstr>Tema</vt:lpstr>
      </vt:variant>
      <vt:variant>
        <vt:i4>1</vt:i4>
      </vt:variant>
      <vt:variant>
        <vt:lpstr>Titoli diapositive</vt:lpstr>
      </vt:variant>
      <vt:variant>
        <vt:i4>32</vt:i4>
      </vt:variant>
    </vt:vector>
  </HeadingPairs>
  <TitlesOfParts>
    <vt:vector size="33" baseType="lpstr">
      <vt:lpstr>Riflesso</vt:lpstr>
      <vt:lpstr>Diapositiva 1</vt:lpstr>
      <vt:lpstr>Diapositiva 2</vt:lpstr>
      <vt:lpstr>Diapositiva 3</vt:lpstr>
      <vt:lpstr>ROTARY CLUB DISTRETTO 2040 GRUPPO 4</vt:lpstr>
      <vt:lpstr>ROTARY CLUB DISTRETTO 2040                GRUPPO 4</vt:lpstr>
      <vt:lpstr>Diapositiva 6</vt:lpstr>
      <vt:lpstr>ROTARY CLUB DISTRETTO 2040                                      GRUPPO 4</vt:lpstr>
      <vt:lpstr>ROTARY CLUB DISTRETTO 2040                                      GRUPPO 4</vt:lpstr>
      <vt:lpstr>ROTARY CLUB DISTRETTO 2040                                      GRUPPO 4</vt:lpstr>
      <vt:lpstr>ROTARY CLUB DISTRETTO 2040                                      GRUPPO 4</vt:lpstr>
      <vt:lpstr>ROTARY CLUB DISTRETTO 2040                                      GRUPPO 4</vt:lpstr>
      <vt:lpstr>ROTARY CLUB DISTRETTO 2040                                      GRUPPO 4</vt:lpstr>
      <vt:lpstr>Diapositiva 13</vt:lpstr>
      <vt:lpstr>ROTARY CLUB DISTRETTO 2040                                      GRUPPO 4</vt:lpstr>
      <vt:lpstr>ROTARY CLUB DISTRETTO 2040                                      GRUPPO 4</vt:lpstr>
      <vt:lpstr>ROTARY CLUB DISTRETTO 2040                                      GRUPPO 4</vt:lpstr>
      <vt:lpstr>ROTARY CLUB DISTRETTO 2040                                      GRUPPO 4</vt:lpstr>
      <vt:lpstr>ROTARY CLUB DISTRETTO 2040                                      GRUPPO 4</vt:lpstr>
      <vt:lpstr>ROTARY CLUB DISTRETTO 2040                                      GRUPPO 4</vt:lpstr>
      <vt:lpstr>Diapositiva 20</vt:lpstr>
      <vt:lpstr>Diapositiva 21</vt:lpstr>
      <vt:lpstr>  </vt:lpstr>
      <vt:lpstr>ROTARY CLUB DISTRETTO 2040                                      GRUPPO 4</vt:lpstr>
      <vt:lpstr>ROTARY CLUB DISTRETTO 2040                                      GRUPPO 4</vt:lpstr>
      <vt:lpstr>ROTARY CLUB DISTRETTO 2040                                      GRUPPO 4</vt:lpstr>
      <vt:lpstr>ROTARY CLUB DISTRETTO 2040                                      GRUPPO 4</vt:lpstr>
      <vt:lpstr>ROTARY CLUB DISTRETTO 2040                                      GRUPPO 4</vt:lpstr>
      <vt:lpstr>ROTARY CLUB DISTRETTO 2040                                      GRUPPO 4</vt:lpstr>
      <vt:lpstr>ROTARY CLUB DISTRETTO 2040                                      GRUPPO 4</vt:lpstr>
      <vt:lpstr>ROTARY CLUB DISTRETTO 2040                                      GRUPPO 4</vt:lpstr>
      <vt:lpstr>Diapositiva 31</vt:lpstr>
      <vt:lpstr>Diapositiva 32</vt:lpstr>
    </vt:vector>
  </TitlesOfParts>
  <Company>PJ</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PJ</dc:creator>
  <cp:lastModifiedBy>Alfredo45</cp:lastModifiedBy>
  <cp:revision>131</cp:revision>
  <dcterms:created xsi:type="dcterms:W3CDTF">2006-07-02T10:50:04Z</dcterms:created>
  <dcterms:modified xsi:type="dcterms:W3CDTF">2010-05-25T16:23:12Z</dcterms:modified>
</cp:coreProperties>
</file>